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comments/modernComment_114_EC968EEF.xml" ContentType="application/vnd.ms-powerpoint.comments+xml"/>
  <Override PartName="/ppt/notesSlides/notesSlide4.xml" ContentType="application/vnd.openxmlformats-officedocument.presentationml.notesSlide+xml"/>
  <Override PartName="/ppt/comments/modernComment_112_541574C8.xml" ContentType="application/vnd.ms-powerpoint.comments+xml"/>
  <Override PartName="/ppt/notesSlides/notesSlide5.xml" ContentType="application/vnd.openxmlformats-officedocument.presentationml.notesSlide+xml"/>
  <Override PartName="/ppt/comments/modernComment_105_0.xml" ContentType="application/vnd.ms-powerpoint.comments+xml"/>
  <Override PartName="/ppt/notesSlides/notesSlide6.xml" ContentType="application/vnd.openxmlformats-officedocument.presentationml.notesSlide+xml"/>
  <Override PartName="/ppt/comments/modernComment_103_0.xml" ContentType="application/vnd.ms-powerpoint.comments+xml"/>
  <Override PartName="/ppt/notesSlides/notesSlide7.xml" ContentType="application/vnd.openxmlformats-officedocument.presentationml.notesSlide+xml"/>
  <Override PartName="/ppt/comments/modernComment_104_0.xml" ContentType="application/vnd.ms-powerpoint.comments+xml"/>
  <Override PartName="/ppt/notesSlides/notesSlide8.xml" ContentType="application/vnd.openxmlformats-officedocument.presentationml.notesSlide+xml"/>
  <Override PartName="/ppt/comments/modernComment_123_5E5DA223.xml" ContentType="application/vnd.ms-powerpoint.comments+xml"/>
  <Override PartName="/ppt/notesSlides/notesSlide9.xml" ContentType="application/vnd.openxmlformats-officedocument.presentationml.notesSlide+xml"/>
  <Override PartName="/ppt/comments/modernComment_120_F4A3AA09.xml" ContentType="application/vnd.ms-powerpoint.comments+xml"/>
  <Override PartName="/ppt/notesSlides/notesSlide10.xml" ContentType="application/vnd.openxmlformats-officedocument.presentationml.notesSlide+xml"/>
  <Override PartName="/ppt/comments/modernComment_106_0.xml" ContentType="application/vnd.ms-powerpoint.comments+xml"/>
  <Override PartName="/ppt/notesSlides/notesSlide11.xml" ContentType="application/vnd.openxmlformats-officedocument.presentationml.notesSlide+xml"/>
  <Override PartName="/ppt/comments/modernComment_107_0.xml" ContentType="application/vnd.ms-powerpoint.comments+xml"/>
  <Override PartName="/ppt/notesSlides/notesSlide12.xml" ContentType="application/vnd.openxmlformats-officedocument.presentationml.notesSlide+xml"/>
  <Override PartName="/ppt/comments/modernComment_11A_E709E9F.xml" ContentType="application/vnd.ms-powerpoint.comments+xml"/>
  <Override PartName="/ppt/notesSlides/notesSlide13.xml" ContentType="application/vnd.openxmlformats-officedocument.presentationml.notesSlide+xml"/>
  <Override PartName="/ppt/comments/modernComment_118_354768EC.xml" ContentType="application/vnd.ms-powerpoint.comments+xml"/>
  <Override PartName="/ppt/notesSlides/notesSlide14.xml" ContentType="application/vnd.openxmlformats-officedocument.presentationml.notesSlide+xml"/>
  <Override PartName="/ppt/comments/modernComment_126_7D9C172C.xml" ContentType="application/vnd.ms-powerpoint.comments+xml"/>
  <Override PartName="/ppt/notesSlides/notesSlide15.xml" ContentType="application/vnd.openxmlformats-officedocument.presentationml.notesSlide+xml"/>
  <Override PartName="/ppt/comments/modernComment_10D_0.xml" ContentType="application/vnd.ms-powerpoint.comments+xml"/>
  <Override PartName="/ppt/notesSlides/notesSlide16.xml" ContentType="application/vnd.openxmlformats-officedocument.presentationml.notesSlide+xml"/>
  <Override PartName="/ppt/comments/modernComment_10E_0.xml" ContentType="application/vnd.ms-powerpoint.comments+xml"/>
  <Override PartName="/ppt/notesSlides/notesSlide17.xml" ContentType="application/vnd.openxmlformats-officedocument.presentationml.notesSlide+xml"/>
  <Override PartName="/ppt/comments/modernComment_128_AE496DD5.xml" ContentType="application/vnd.ms-powerpoint.comments+xml"/>
  <Override PartName="/ppt/notesSlides/notesSlide18.xml" ContentType="application/vnd.openxmlformats-officedocument.presentationml.notesSlide+xml"/>
  <Override PartName="/ppt/comments/modernComment_121_B325547.xml" ContentType="application/vnd.ms-powerpoint.comments+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5"/>
  </p:notesMasterIdLst>
  <p:sldIdLst>
    <p:sldId id="256" r:id="rId5"/>
    <p:sldId id="257" r:id="rId6"/>
    <p:sldId id="276" r:id="rId7"/>
    <p:sldId id="274" r:id="rId8"/>
    <p:sldId id="261" r:id="rId9"/>
    <p:sldId id="259" r:id="rId10"/>
    <p:sldId id="260" r:id="rId11"/>
    <p:sldId id="291" r:id="rId12"/>
    <p:sldId id="288" r:id="rId13"/>
    <p:sldId id="262" r:id="rId14"/>
    <p:sldId id="263" r:id="rId15"/>
    <p:sldId id="282" r:id="rId16"/>
    <p:sldId id="280" r:id="rId17"/>
    <p:sldId id="294" r:id="rId18"/>
    <p:sldId id="269" r:id="rId19"/>
    <p:sldId id="270" r:id="rId20"/>
    <p:sldId id="296" r:id="rId21"/>
    <p:sldId id="289" r:id="rId22"/>
    <p:sldId id="295" r:id="rId23"/>
    <p:sldId id="293"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9CAB43-50B3-8808-9A8E-A6A339FA70A7}" name="Connor Derusseau" initials="CD" userId="0f267d9dc2741618" providerId="Windows Live"/>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764E34-2FFE-4099-A11A-AFD756E87E45}">
  <a:tblStyle styleId="{7F764E34-2FFE-4099-A11A-AFD756E87E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60" y="5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6C8D6C39-2806-8244-4891-6284FAA6F1F2}"/>
    <pc:docChg chg="modSld">
      <pc:chgData name="Guest User" userId="" providerId="Windows Live" clId="Web-{6C8D6C39-2806-8244-4891-6284FAA6F1F2}" dt="2025-03-07T21:52:05.643" v="23" actId="20577"/>
      <pc:docMkLst>
        <pc:docMk/>
      </pc:docMkLst>
      <pc:sldChg chg="addSp modSp">
        <pc:chgData name="Guest User" userId="" providerId="Windows Live" clId="Web-{6C8D6C39-2806-8244-4891-6284FAA6F1F2}" dt="2025-03-07T21:41:03.240" v="7" actId="1076"/>
        <pc:sldMkLst>
          <pc:docMk/>
          <pc:sldMk cId="0" sldId="257"/>
        </pc:sldMkLst>
        <pc:picChg chg="add mod">
          <ac:chgData name="Guest User" userId="" providerId="Windows Live" clId="Web-{6C8D6C39-2806-8244-4891-6284FAA6F1F2}" dt="2025-03-07T21:41:03.240" v="7" actId="1076"/>
          <ac:picMkLst>
            <pc:docMk/>
            <pc:sldMk cId="0" sldId="257"/>
            <ac:picMk id="4" creationId="{2016378E-9E36-991F-30B1-95F20DBCD362}"/>
          </ac:picMkLst>
        </pc:picChg>
      </pc:sldChg>
      <pc:sldChg chg="modSp">
        <pc:chgData name="Guest User" userId="" providerId="Windows Live" clId="Web-{6C8D6C39-2806-8244-4891-6284FAA6F1F2}" dt="2025-03-07T21:52:05.643" v="23" actId="20577"/>
        <pc:sldMkLst>
          <pc:docMk/>
          <pc:sldMk cId="2924047829" sldId="296"/>
        </pc:sldMkLst>
        <pc:spChg chg="mod">
          <ac:chgData name="Guest User" userId="" providerId="Windows Live" clId="Web-{6C8D6C39-2806-8244-4891-6284FAA6F1F2}" dt="2025-03-07T21:52:05.643" v="23" actId="20577"/>
          <ac:spMkLst>
            <pc:docMk/>
            <pc:sldMk cId="2924047829" sldId="296"/>
            <ac:spMk id="201" creationId="{44D05D85-9B97-C3CE-7FBC-4B1A5483A72D}"/>
          </ac:spMkLst>
        </pc:spChg>
      </pc:sldChg>
    </pc:docChg>
  </pc:docChgLst>
  <pc:docChgLst>
    <pc:chgData name="Guest User" providerId="Windows Live" clId="Web-{B5EBE764-D5E1-700E-24E9-2FC444CCE23D}"/>
    <pc:docChg chg="modSld">
      <pc:chgData name="Guest User" userId="" providerId="Windows Live" clId="Web-{B5EBE764-D5E1-700E-24E9-2FC444CCE23D}" dt="2025-02-14T20:26:22.202" v="1" actId="1076"/>
      <pc:docMkLst>
        <pc:docMk/>
      </pc:docMkLst>
      <pc:sldChg chg="modSp">
        <pc:chgData name="Guest User" userId="" providerId="Windows Live" clId="Web-{B5EBE764-D5E1-700E-24E9-2FC444CCE23D}" dt="2025-02-14T20:26:22.202" v="1" actId="1076"/>
        <pc:sldMkLst>
          <pc:docMk/>
          <pc:sldMk cId="0" sldId="259"/>
        </pc:sldMkLst>
        <pc:picChg chg="mod">
          <ac:chgData name="Guest User" userId="" providerId="Windows Live" clId="Web-{B5EBE764-D5E1-700E-24E9-2FC444CCE23D}" dt="2025-02-14T20:26:22.202" v="1" actId="1076"/>
          <ac:picMkLst>
            <pc:docMk/>
            <pc:sldMk cId="0" sldId="259"/>
            <ac:picMk id="6" creationId="{DCC2FA88-4BCD-4F35-F938-7333C80F5992}"/>
          </ac:picMkLst>
        </pc:picChg>
      </pc:sldChg>
    </pc:docChg>
  </pc:docChgLst>
  <pc:docChgLst>
    <pc:chgData name="Guest User" providerId="Windows Live" clId="Web-{D03E7919-FD6F-494E-B45A-22523954A40D}"/>
    <pc:docChg chg="modSld">
      <pc:chgData name="Guest User" userId="" providerId="Windows Live" clId="Web-{D03E7919-FD6F-494E-B45A-22523954A40D}" dt="2025-03-25T21:19:26.321" v="37" actId="20577"/>
      <pc:docMkLst>
        <pc:docMk/>
      </pc:docMkLst>
      <pc:sldChg chg="modSp">
        <pc:chgData name="Guest User" userId="" providerId="Windows Live" clId="Web-{D03E7919-FD6F-494E-B45A-22523954A40D}" dt="2025-03-25T21:19:22.384" v="21" actId="1076"/>
        <pc:sldMkLst>
          <pc:docMk/>
          <pc:sldMk cId="0" sldId="270"/>
        </pc:sldMkLst>
        <pc:graphicFrameChg chg="mod">
          <ac:chgData name="Guest User" userId="" providerId="Windows Live" clId="Web-{D03E7919-FD6F-494E-B45A-22523954A40D}" dt="2025-03-25T21:19:22.384" v="21" actId="1076"/>
          <ac:graphicFrameMkLst>
            <pc:docMk/>
            <pc:sldMk cId="0" sldId="270"/>
            <ac:graphicFrameMk id="2" creationId="{966CE407-DA9E-24A5-2ADE-C7A83F194304}"/>
          </ac:graphicFrameMkLst>
        </pc:graphicFrameChg>
      </pc:sldChg>
      <pc:sldChg chg="modSp">
        <pc:chgData name="Guest User" userId="" providerId="Windows Live" clId="Web-{D03E7919-FD6F-494E-B45A-22523954A40D}" dt="2025-03-25T21:19:26.321" v="37" actId="20577"/>
        <pc:sldMkLst>
          <pc:docMk/>
          <pc:sldMk cId="1583194659" sldId="291"/>
        </pc:sldMkLst>
        <pc:spChg chg="mod">
          <ac:chgData name="Guest User" userId="" providerId="Windows Live" clId="Web-{D03E7919-FD6F-494E-B45A-22523954A40D}" dt="2025-03-25T21:19:26.321" v="37" actId="20577"/>
          <ac:spMkLst>
            <pc:docMk/>
            <pc:sldMk cId="1583194659" sldId="291"/>
            <ac:spMk id="96" creationId="{00000000-0000-0000-0000-000000000000}"/>
          </ac:spMkLst>
        </pc:spChg>
      </pc:sldChg>
    </pc:docChg>
  </pc:docChgLst>
  <pc:docChgLst>
    <pc:chgData name="Guest User" providerId="Windows Live" clId="Web-{7A29A543-8236-53CE-B119-799F9CE06CC5}"/>
    <pc:docChg chg="mod addSld modSld sldOrd">
      <pc:chgData name="Guest User" userId="" providerId="Windows Live" clId="Web-{7A29A543-8236-53CE-B119-799F9CE06CC5}" dt="2025-02-06T21:59:11.651" v="38" actId="20577"/>
      <pc:docMkLst>
        <pc:docMk/>
      </pc:docMkLst>
      <pc:sldChg chg="modSp">
        <pc:chgData name="Guest User" userId="" providerId="Windows Live" clId="Web-{7A29A543-8236-53CE-B119-799F9CE06CC5}" dt="2025-02-06T19:46:22.808" v="2" actId="1076"/>
        <pc:sldMkLst>
          <pc:docMk/>
          <pc:sldMk cId="0" sldId="256"/>
        </pc:sldMkLst>
        <pc:picChg chg="mod">
          <ac:chgData name="Guest User" userId="" providerId="Windows Live" clId="Web-{7A29A543-8236-53CE-B119-799F9CE06CC5}" dt="2025-02-06T19:46:22.808" v="2" actId="1076"/>
          <ac:picMkLst>
            <pc:docMk/>
            <pc:sldMk cId="0" sldId="256"/>
            <ac:picMk id="7" creationId="{AE39A91F-B4E4-0FD8-6802-9834BD78CAF8}"/>
          </ac:picMkLst>
        </pc:picChg>
      </pc:sldChg>
      <pc:sldChg chg="modSp">
        <pc:chgData name="Guest User" userId="" providerId="Windows Live" clId="Web-{7A29A543-8236-53CE-B119-799F9CE06CC5}" dt="2025-02-06T21:02:51.310" v="4" actId="1076"/>
        <pc:sldMkLst>
          <pc:docMk/>
          <pc:sldMk cId="0" sldId="262"/>
        </pc:sldMkLst>
        <pc:picChg chg="mod">
          <ac:chgData name="Guest User" userId="" providerId="Windows Live" clId="Web-{7A29A543-8236-53CE-B119-799F9CE06CC5}" dt="2025-02-06T21:02:51.310" v="4" actId="1076"/>
          <ac:picMkLst>
            <pc:docMk/>
            <pc:sldMk cId="0" sldId="262"/>
            <ac:picMk id="6" creationId="{FB4ABA01-198F-5CF4-FC7B-F605F81645D1}"/>
          </ac:picMkLst>
        </pc:picChg>
      </pc:sldChg>
      <pc:sldChg chg="delSp modSp ord">
        <pc:chgData name="Guest User" userId="" providerId="Windows Live" clId="Web-{7A29A543-8236-53CE-B119-799F9CE06CC5}" dt="2025-02-06T21:55:50.900" v="20"/>
        <pc:sldMkLst>
          <pc:docMk/>
          <pc:sldMk cId="0" sldId="269"/>
        </pc:sldMkLst>
        <pc:spChg chg="mod">
          <ac:chgData name="Guest User" userId="" providerId="Windows Live" clId="Web-{7A29A543-8236-53CE-B119-799F9CE06CC5}" dt="2025-02-06T21:55:49.978" v="19" actId="20577"/>
          <ac:spMkLst>
            <pc:docMk/>
            <pc:sldMk cId="0" sldId="269"/>
            <ac:spMk id="201" creationId="{00000000-0000-0000-0000-000000000000}"/>
          </ac:spMkLst>
        </pc:spChg>
      </pc:sldChg>
      <pc:sldChg chg="ord">
        <pc:chgData name="Guest User" userId="" providerId="Windows Live" clId="Web-{7A29A543-8236-53CE-B119-799F9CE06CC5}" dt="2025-02-06T21:50:16.350" v="6"/>
        <pc:sldMkLst>
          <pc:docMk/>
          <pc:sldMk cId="242261663" sldId="282"/>
        </pc:sldMkLst>
      </pc:sldChg>
      <pc:sldChg chg="modSp">
        <pc:chgData name="Guest User" userId="" providerId="Windows Live" clId="Web-{7A29A543-8236-53CE-B119-799F9CE06CC5}" dt="2025-02-06T21:59:11.651" v="38" actId="20577"/>
        <pc:sldMkLst>
          <pc:docMk/>
          <pc:sldMk cId="187848007" sldId="289"/>
        </pc:sldMkLst>
        <pc:spChg chg="mod">
          <ac:chgData name="Guest User" userId="" providerId="Windows Live" clId="Web-{7A29A543-8236-53CE-B119-799F9CE06CC5}" dt="2025-02-06T21:59:11.651" v="38" actId="20577"/>
          <ac:spMkLst>
            <pc:docMk/>
            <pc:sldMk cId="187848007" sldId="289"/>
            <ac:spMk id="5" creationId="{B788B797-6D2F-14A6-B3EF-B0ABDB7B4883}"/>
          </ac:spMkLst>
        </pc:spChg>
      </pc:sldChg>
      <pc:sldChg chg="modSp">
        <pc:chgData name="Guest User" userId="" providerId="Windows Live" clId="Web-{7A29A543-8236-53CE-B119-799F9CE06CC5}" dt="2025-02-06T19:46:13.574" v="1" actId="1076"/>
        <pc:sldMkLst>
          <pc:docMk/>
          <pc:sldMk cId="1760207476" sldId="295"/>
        </pc:sldMkLst>
        <pc:picChg chg="mod">
          <ac:chgData name="Guest User" userId="" providerId="Windows Live" clId="Web-{7A29A543-8236-53CE-B119-799F9CE06CC5}" dt="2025-02-06T19:46:13.574" v="1" actId="1076"/>
          <ac:picMkLst>
            <pc:docMk/>
            <pc:sldMk cId="1760207476" sldId="295"/>
            <ac:picMk id="7" creationId="{AE39A91F-B4E4-0FD8-6802-9834BD78CAF8}"/>
          </ac:picMkLst>
        </pc:picChg>
      </pc:sldChg>
      <pc:sldChg chg="add replId">
        <pc:chgData name="Guest User" userId="" providerId="Windows Live" clId="Web-{7A29A543-8236-53CE-B119-799F9CE06CC5}" dt="2025-02-06T21:55:26.665" v="8"/>
        <pc:sldMkLst>
          <pc:docMk/>
          <pc:sldMk cId="2924047829" sldId="296"/>
        </pc:sldMkLst>
      </pc:sldChg>
    </pc:docChg>
  </pc:docChgLst>
  <pc:docChgLst>
    <pc:chgData name="Connor Derusseau" userId="0f267d9dc2741618" providerId="LiveId" clId="{2F6AD16F-609A-4C81-81BF-834385465DCC}"/>
    <pc:docChg chg="undo custSel modSld sldOrd">
      <pc:chgData name="Connor Derusseau" userId="0f267d9dc2741618" providerId="LiveId" clId="{2F6AD16F-609A-4C81-81BF-834385465DCC}" dt="2025-04-05T04:07:14.316" v="25735" actId="20577"/>
      <pc:docMkLst>
        <pc:docMk/>
      </pc:docMkLst>
      <pc:sldChg chg="addSp modSp mod">
        <pc:chgData name="Connor Derusseau" userId="0f267d9dc2741618" providerId="LiveId" clId="{2F6AD16F-609A-4C81-81BF-834385465DCC}" dt="2025-03-15T04:53:26.165" v="25644" actId="1076"/>
        <pc:sldMkLst>
          <pc:docMk/>
          <pc:sldMk cId="0" sldId="256"/>
        </pc:sldMkLst>
        <pc:spChg chg="add mod">
          <ac:chgData name="Connor Derusseau" userId="0f267d9dc2741618" providerId="LiveId" clId="{2F6AD16F-609A-4C81-81BF-834385465DCC}" dt="2025-03-15T04:52:35.747" v="25631" actId="1076"/>
          <ac:spMkLst>
            <pc:docMk/>
            <pc:sldMk cId="0" sldId="256"/>
            <ac:spMk id="2" creationId="{BAD3B298-1ABD-60AE-A455-9CB52C25AF0D}"/>
          </ac:spMkLst>
        </pc:spChg>
        <pc:spChg chg="mod">
          <ac:chgData name="Connor Derusseau" userId="0f267d9dc2741618" providerId="LiveId" clId="{2F6AD16F-609A-4C81-81BF-834385465DCC}" dt="2025-01-28T18:06:28.293" v="28" actId="20577"/>
          <ac:spMkLst>
            <pc:docMk/>
            <pc:sldMk cId="0" sldId="256"/>
            <ac:spMk id="4" creationId="{7E0D51AC-8248-C375-281E-6232A46C2102}"/>
          </ac:spMkLst>
        </pc:spChg>
        <pc:spChg chg="mod">
          <ac:chgData name="Connor Derusseau" userId="0f267d9dc2741618" providerId="LiveId" clId="{2F6AD16F-609A-4C81-81BF-834385465DCC}" dt="2025-01-28T18:06:37.536" v="40" actId="20577"/>
          <ac:spMkLst>
            <pc:docMk/>
            <pc:sldMk cId="0" sldId="256"/>
            <ac:spMk id="54" creationId="{00000000-0000-0000-0000-000000000000}"/>
          </ac:spMkLst>
        </pc:spChg>
        <pc:picChg chg="add mod">
          <ac:chgData name="Connor Derusseau" userId="0f267d9dc2741618" providerId="LiveId" clId="{2F6AD16F-609A-4C81-81BF-834385465DCC}" dt="2025-03-15T04:53:26.165" v="25644" actId="1076"/>
          <ac:picMkLst>
            <pc:docMk/>
            <pc:sldMk cId="0" sldId="256"/>
            <ac:picMk id="5" creationId="{53F9B2E9-B604-E25F-F6BD-486BC93786DB}"/>
          </ac:picMkLst>
        </pc:picChg>
        <pc:picChg chg="mod">
          <ac:chgData name="Connor Derusseau" userId="0f267d9dc2741618" providerId="LiveId" clId="{2F6AD16F-609A-4C81-81BF-834385465DCC}" dt="2025-03-07T21:10:54.362" v="25469" actId="1076"/>
          <ac:picMkLst>
            <pc:docMk/>
            <pc:sldMk cId="0" sldId="256"/>
            <ac:picMk id="7" creationId="{AE39A91F-B4E4-0FD8-6802-9834BD78CAF8}"/>
          </ac:picMkLst>
        </pc:picChg>
      </pc:sldChg>
      <pc:sldChg chg="addSp delSp modSp mod modNotesTx">
        <pc:chgData name="Connor Derusseau" userId="0f267d9dc2741618" providerId="LiveId" clId="{2F6AD16F-609A-4C81-81BF-834385465DCC}" dt="2025-03-25T21:06:52.242" v="25652" actId="21"/>
        <pc:sldMkLst>
          <pc:docMk/>
          <pc:sldMk cId="0" sldId="257"/>
        </pc:sldMkLst>
        <pc:spChg chg="mod ord">
          <ac:chgData name="Connor Derusseau" userId="0f267d9dc2741618" providerId="LiveId" clId="{2F6AD16F-609A-4C81-81BF-834385465DCC}" dt="2025-02-06T17:14:58.997" v="749" actId="14100"/>
          <ac:spMkLst>
            <pc:docMk/>
            <pc:sldMk cId="0" sldId="257"/>
            <ac:spMk id="3" creationId="{AB60214F-025F-77FE-1139-5862C9391965}"/>
          </ac:spMkLst>
        </pc:spChg>
        <pc:spChg chg="mod">
          <ac:chgData name="Connor Derusseau" userId="0f267d9dc2741618" providerId="LiveId" clId="{2F6AD16F-609A-4C81-81BF-834385465DCC}" dt="2025-02-20T20:49:23.746" v="24750" actId="14100"/>
          <ac:spMkLst>
            <pc:docMk/>
            <pc:sldMk cId="0" sldId="257"/>
            <ac:spMk id="61" creationId="{00000000-0000-0000-0000-000000000000}"/>
          </ac:spMkLst>
        </pc:spChg>
        <pc:spChg chg="mod">
          <ac:chgData name="Connor Derusseau" userId="0f267d9dc2741618" providerId="LiveId" clId="{2F6AD16F-609A-4C81-81BF-834385465DCC}" dt="2025-02-20T20:50:24.586" v="24899" actId="20577"/>
          <ac:spMkLst>
            <pc:docMk/>
            <pc:sldMk cId="0" sldId="257"/>
            <ac:spMk id="64" creationId="{00000000-0000-0000-0000-000000000000}"/>
          </ac:spMkLst>
        </pc:spChg>
        <pc:spChg chg="mod ord">
          <ac:chgData name="Connor Derusseau" userId="0f267d9dc2741618" providerId="LiveId" clId="{2F6AD16F-609A-4C81-81BF-834385465DCC}" dt="2025-02-20T20:50:00.340" v="24789" actId="166"/>
          <ac:spMkLst>
            <pc:docMk/>
            <pc:sldMk cId="0" sldId="257"/>
            <ac:spMk id="65" creationId="{00000000-0000-0000-0000-000000000000}"/>
          </ac:spMkLst>
        </pc:spChg>
        <pc:picChg chg="mod">
          <ac:chgData name="Connor Derusseau" userId="0f267d9dc2741618" providerId="LiveId" clId="{2F6AD16F-609A-4C81-81BF-834385465DCC}" dt="2025-03-25T21:06:29.087" v="25646" actId="14100"/>
          <ac:picMkLst>
            <pc:docMk/>
            <pc:sldMk cId="0" sldId="257"/>
            <ac:picMk id="4" creationId="{2016378E-9E36-991F-30B1-95F20DBCD362}"/>
          </ac:picMkLst>
        </pc:picChg>
        <pc:picChg chg="add mod ord">
          <ac:chgData name="Connor Derusseau" userId="0f267d9dc2741618" providerId="LiveId" clId="{2F6AD16F-609A-4C81-81BF-834385465DCC}" dt="2025-02-06T17:14:44.785" v="748" actId="1076"/>
          <ac:picMkLst>
            <pc:docMk/>
            <pc:sldMk cId="0" sldId="257"/>
            <ac:picMk id="5" creationId="{5EB4E5CE-5CA8-966C-EB29-4A97C0F16009}"/>
          </ac:picMkLst>
        </pc:picChg>
      </pc:sldChg>
      <pc:sldChg chg="modSp mod modNotesTx">
        <pc:chgData name="Connor Derusseau" userId="0f267d9dc2741618" providerId="LiveId" clId="{2F6AD16F-609A-4C81-81BF-834385465DCC}" dt="2025-02-28T20:47:27.363" v="25468" actId="20577"/>
        <pc:sldMkLst>
          <pc:docMk/>
          <pc:sldMk cId="0" sldId="259"/>
        </pc:sldMkLst>
        <pc:picChg chg="mod">
          <ac:chgData name="Connor Derusseau" userId="0f267d9dc2741618" providerId="LiveId" clId="{2F6AD16F-609A-4C81-81BF-834385465DCC}" dt="2025-01-30T21:31:14.289" v="118" actId="1076"/>
          <ac:picMkLst>
            <pc:docMk/>
            <pc:sldMk cId="0" sldId="259"/>
            <ac:picMk id="6" creationId="{DCC2FA88-4BCD-4F35-F938-7333C80F5992}"/>
          </ac:picMkLst>
        </pc:picChg>
      </pc:sldChg>
      <pc:sldChg chg="modNotesTx">
        <pc:chgData name="Connor Derusseau" userId="0f267d9dc2741618" providerId="LiveId" clId="{2F6AD16F-609A-4C81-81BF-834385465DCC}" dt="2025-02-20T19:34:41.010" v="23286" actId="20577"/>
        <pc:sldMkLst>
          <pc:docMk/>
          <pc:sldMk cId="0" sldId="260"/>
        </pc:sldMkLst>
      </pc:sldChg>
      <pc:sldChg chg="modNotesTx">
        <pc:chgData name="Connor Derusseau" userId="0f267d9dc2741618" providerId="LiveId" clId="{2F6AD16F-609A-4C81-81BF-834385465DCC}" dt="2025-02-21T19:27:57.132" v="24947" actId="20577"/>
        <pc:sldMkLst>
          <pc:docMk/>
          <pc:sldMk cId="0" sldId="261"/>
        </pc:sldMkLst>
      </pc:sldChg>
      <pc:sldChg chg="addSp delSp modSp mod modNotesTx">
        <pc:chgData name="Connor Derusseau" userId="0f267d9dc2741618" providerId="LiveId" clId="{2F6AD16F-609A-4C81-81BF-834385465DCC}" dt="2025-02-21T19:34:07.318" v="25407" actId="20577"/>
        <pc:sldMkLst>
          <pc:docMk/>
          <pc:sldMk cId="0" sldId="262"/>
        </pc:sldMkLst>
        <pc:spChg chg="mod">
          <ac:chgData name="Connor Derusseau" userId="0f267d9dc2741618" providerId="LiveId" clId="{2F6AD16F-609A-4C81-81BF-834385465DCC}" dt="2025-01-31T20:09:22.972" v="153" actId="1076"/>
          <ac:spMkLst>
            <pc:docMk/>
            <pc:sldMk cId="0" sldId="262"/>
            <ac:spMk id="126" creationId="{00000000-0000-0000-0000-000000000000}"/>
          </ac:spMkLst>
        </pc:spChg>
        <pc:spChg chg="mod">
          <ac:chgData name="Connor Derusseau" userId="0f267d9dc2741618" providerId="LiveId" clId="{2F6AD16F-609A-4C81-81BF-834385465DCC}" dt="2025-01-31T06:02:18.088" v="146" actId="1076"/>
          <ac:spMkLst>
            <pc:docMk/>
            <pc:sldMk cId="0" sldId="262"/>
            <ac:spMk id="127" creationId="{00000000-0000-0000-0000-000000000000}"/>
          </ac:spMkLst>
        </pc:spChg>
        <pc:picChg chg="add mod modCrop">
          <ac:chgData name="Connor Derusseau" userId="0f267d9dc2741618" providerId="LiveId" clId="{2F6AD16F-609A-4C81-81BF-834385465DCC}" dt="2025-01-31T20:09:18.857" v="152" actId="1076"/>
          <ac:picMkLst>
            <pc:docMk/>
            <pc:sldMk cId="0" sldId="262"/>
            <ac:picMk id="6" creationId="{FB4ABA01-198F-5CF4-FC7B-F605F81645D1}"/>
          </ac:picMkLst>
        </pc:picChg>
      </pc:sldChg>
      <pc:sldChg chg="addSp delSp modSp mod modNotesTx">
        <pc:chgData name="Connor Derusseau" userId="0f267d9dc2741618" providerId="LiveId" clId="{2F6AD16F-609A-4C81-81BF-834385465DCC}" dt="2025-02-14T20:35:15.613" v="21784" actId="20577"/>
        <pc:sldMkLst>
          <pc:docMk/>
          <pc:sldMk cId="0" sldId="263"/>
        </pc:sldMkLst>
        <pc:spChg chg="mod">
          <ac:chgData name="Connor Derusseau" userId="0f267d9dc2741618" providerId="LiveId" clId="{2F6AD16F-609A-4C81-81BF-834385465DCC}" dt="2025-01-31T20:10:23.611" v="154" actId="20577"/>
          <ac:spMkLst>
            <pc:docMk/>
            <pc:sldMk cId="0" sldId="263"/>
            <ac:spMk id="136" creationId="{00000000-0000-0000-0000-000000000000}"/>
          </ac:spMkLst>
        </pc:spChg>
        <pc:picChg chg="add mod modCrop">
          <ac:chgData name="Connor Derusseau" userId="0f267d9dc2741618" providerId="LiveId" clId="{2F6AD16F-609A-4C81-81BF-834385465DCC}" dt="2025-02-06T20:18:15.743" v="1225" actId="1440"/>
          <ac:picMkLst>
            <pc:docMk/>
            <pc:sldMk cId="0" sldId="263"/>
            <ac:picMk id="5" creationId="{40C6367F-2B6C-D5DF-87AB-C766442FA432}"/>
          </ac:picMkLst>
        </pc:picChg>
      </pc:sldChg>
      <pc:sldChg chg="addSp delSp modSp mod ord modNotesTx">
        <pc:chgData name="Connor Derusseau" userId="0f267d9dc2741618" providerId="LiveId" clId="{2F6AD16F-609A-4C81-81BF-834385465DCC}" dt="2025-02-20T19:48:27.542" v="23727" actId="20577"/>
        <pc:sldMkLst>
          <pc:docMk/>
          <pc:sldMk cId="0" sldId="269"/>
        </pc:sldMkLst>
        <pc:spChg chg="mod">
          <ac:chgData name="Connor Derusseau" userId="0f267d9dc2741618" providerId="LiveId" clId="{2F6AD16F-609A-4C81-81BF-834385465DCC}" dt="2025-02-20T19:43:41.523" v="23537" actId="14100"/>
          <ac:spMkLst>
            <pc:docMk/>
            <pc:sldMk cId="0" sldId="269"/>
            <ac:spMk id="204" creationId="{00000000-0000-0000-0000-000000000000}"/>
          </ac:spMkLst>
        </pc:spChg>
        <pc:spChg chg="mod">
          <ac:chgData name="Connor Derusseau" userId="0f267d9dc2741618" providerId="LiveId" clId="{2F6AD16F-609A-4C81-81BF-834385465DCC}" dt="2025-02-11T18:52:52.532" v="17171" actId="1076"/>
          <ac:spMkLst>
            <pc:docMk/>
            <pc:sldMk cId="0" sldId="269"/>
            <ac:spMk id="210" creationId="{00000000-0000-0000-0000-000000000000}"/>
          </ac:spMkLst>
        </pc:spChg>
        <pc:graphicFrameChg chg="add del mod modGraphic">
          <ac:chgData name="Connor Derusseau" userId="0f267d9dc2741618" providerId="LiveId" clId="{2F6AD16F-609A-4C81-81BF-834385465DCC}" dt="2025-02-20T19:47:29.935" v="23594" actId="20577"/>
          <ac:graphicFrameMkLst>
            <pc:docMk/>
            <pc:sldMk cId="0" sldId="269"/>
            <ac:graphicFrameMk id="203" creationId="{00000000-0000-0000-0000-000000000000}"/>
          </ac:graphicFrameMkLst>
        </pc:graphicFrameChg>
        <pc:picChg chg="add mod modCrop">
          <ac:chgData name="Connor Derusseau" userId="0f267d9dc2741618" providerId="LiveId" clId="{2F6AD16F-609A-4C81-81BF-834385465DCC}" dt="2025-02-11T18:53:46.506" v="17183" actId="1076"/>
          <ac:picMkLst>
            <pc:docMk/>
            <pc:sldMk cId="0" sldId="269"/>
            <ac:picMk id="4" creationId="{12964B5B-4D26-86BE-D5C0-786BD67F9C73}"/>
          </ac:picMkLst>
        </pc:picChg>
        <pc:picChg chg="add mod modCrop">
          <ac:chgData name="Connor Derusseau" userId="0f267d9dc2741618" providerId="LiveId" clId="{2F6AD16F-609A-4C81-81BF-834385465DCC}" dt="2025-02-11T18:54:31.947" v="17193" actId="1076"/>
          <ac:picMkLst>
            <pc:docMk/>
            <pc:sldMk cId="0" sldId="269"/>
            <ac:picMk id="7" creationId="{8AC3A89B-D761-EEC6-765C-95A1C219FD59}"/>
          </ac:picMkLst>
        </pc:picChg>
      </pc:sldChg>
      <pc:sldChg chg="addSp delSp modSp mod ord modNotesTx">
        <pc:chgData name="Connor Derusseau" userId="0f267d9dc2741618" providerId="LiveId" clId="{2F6AD16F-609A-4C81-81BF-834385465DCC}" dt="2025-03-07T21:51:31.131" v="25596"/>
        <pc:sldMkLst>
          <pc:docMk/>
          <pc:sldMk cId="0" sldId="270"/>
        </pc:sldMkLst>
        <pc:spChg chg="mod">
          <ac:chgData name="Connor Derusseau" userId="0f267d9dc2741618" providerId="LiveId" clId="{2F6AD16F-609A-4C81-81BF-834385465DCC}" dt="2025-02-06T19:01:54.957" v="972" actId="1076"/>
          <ac:spMkLst>
            <pc:docMk/>
            <pc:sldMk cId="0" sldId="270"/>
            <ac:spMk id="216" creationId="{00000000-0000-0000-0000-000000000000}"/>
          </ac:spMkLst>
        </pc:spChg>
        <pc:spChg chg="mod">
          <ac:chgData name="Connor Derusseau" userId="0f267d9dc2741618" providerId="LiveId" clId="{2F6AD16F-609A-4C81-81BF-834385465DCC}" dt="2025-02-06T19:07:04.696" v="1006" actId="14100"/>
          <ac:spMkLst>
            <pc:docMk/>
            <pc:sldMk cId="0" sldId="270"/>
            <ac:spMk id="217" creationId="{00000000-0000-0000-0000-000000000000}"/>
          </ac:spMkLst>
        </pc:spChg>
        <pc:spChg chg="mod">
          <ac:chgData name="Connor Derusseau" userId="0f267d9dc2741618" providerId="LiveId" clId="{2F6AD16F-609A-4C81-81BF-834385465DCC}" dt="2025-02-11T05:00:35.947" v="6533" actId="1076"/>
          <ac:spMkLst>
            <pc:docMk/>
            <pc:sldMk cId="0" sldId="270"/>
            <ac:spMk id="224" creationId="{00000000-0000-0000-0000-000000000000}"/>
          </ac:spMkLst>
        </pc:spChg>
        <pc:graphicFrameChg chg="add mod">
          <ac:chgData name="Connor Derusseau" userId="0f267d9dc2741618" providerId="LiveId" clId="{2F6AD16F-609A-4C81-81BF-834385465DCC}" dt="2025-03-07T21:50:33.704" v="25594"/>
          <ac:graphicFrameMkLst>
            <pc:docMk/>
            <pc:sldMk cId="0" sldId="270"/>
            <ac:graphicFrameMk id="2" creationId="{966CE407-DA9E-24A5-2ADE-C7A83F194304}"/>
          </ac:graphicFrameMkLst>
        </pc:graphicFrameChg>
      </pc:sldChg>
      <pc:sldChg chg="ord modNotesTx">
        <pc:chgData name="Connor Derusseau" userId="0f267d9dc2741618" providerId="LiveId" clId="{2F6AD16F-609A-4C81-81BF-834385465DCC}" dt="2025-02-28T20:45:56.481" v="25447" actId="20577"/>
        <pc:sldMkLst>
          <pc:docMk/>
          <pc:sldMk cId="1410692296" sldId="274"/>
        </pc:sldMkLst>
      </pc:sldChg>
      <pc:sldChg chg="modSp mod modNotesTx">
        <pc:chgData name="Connor Derusseau" userId="0f267d9dc2741618" providerId="LiveId" clId="{2F6AD16F-609A-4C81-81BF-834385465DCC}" dt="2025-02-21T19:30:49.759" v="25249" actId="20577"/>
        <pc:sldMkLst>
          <pc:docMk/>
          <pc:sldMk cId="3969289967" sldId="276"/>
        </pc:sldMkLst>
        <pc:spChg chg="mod">
          <ac:chgData name="Connor Derusseau" userId="0f267d9dc2741618" providerId="LiveId" clId="{2F6AD16F-609A-4C81-81BF-834385465DCC}" dt="2025-02-06T17:20:24.751" v="763" actId="20577"/>
          <ac:spMkLst>
            <pc:docMk/>
            <pc:sldMk cId="3969289967" sldId="276"/>
            <ac:spMk id="3" creationId="{B5510C33-A8E1-15B7-809A-EEABA9CB9DE5}"/>
          </ac:spMkLst>
        </pc:spChg>
      </pc:sldChg>
      <pc:sldChg chg="modNotesTx">
        <pc:chgData name="Connor Derusseau" userId="0f267d9dc2741618" providerId="LiveId" clId="{2F6AD16F-609A-4C81-81BF-834385465DCC}" dt="2025-02-20T19:29:27.140" v="22511" actId="20577"/>
        <pc:sldMkLst>
          <pc:docMk/>
          <pc:sldMk cId="893872364" sldId="280"/>
        </pc:sldMkLst>
      </pc:sldChg>
      <pc:sldChg chg="modSp mod ord modNotesTx">
        <pc:chgData name="Connor Derusseau" userId="0f267d9dc2741618" providerId="LiveId" clId="{2F6AD16F-609A-4C81-81BF-834385465DCC}" dt="2025-02-20T19:35:34.801" v="23401" actId="20577"/>
        <pc:sldMkLst>
          <pc:docMk/>
          <pc:sldMk cId="242261663" sldId="282"/>
        </pc:sldMkLst>
        <pc:spChg chg="mod">
          <ac:chgData name="Connor Derusseau" userId="0f267d9dc2741618" providerId="LiveId" clId="{2F6AD16F-609A-4C81-81BF-834385465DCC}" dt="2025-02-03T04:56:48.501" v="171" actId="20577"/>
          <ac:spMkLst>
            <pc:docMk/>
            <pc:sldMk cId="242261663" sldId="282"/>
            <ac:spMk id="8" creationId="{8996C54E-37F3-DEDE-A06D-6C94A29EFCF6}"/>
          </ac:spMkLst>
        </pc:spChg>
        <pc:spChg chg="mod">
          <ac:chgData name="Connor Derusseau" userId="0f267d9dc2741618" providerId="LiveId" clId="{2F6AD16F-609A-4C81-81BF-834385465DCC}" dt="2025-02-03T04:56:44.712" v="169" actId="20577"/>
          <ac:spMkLst>
            <pc:docMk/>
            <pc:sldMk cId="242261663" sldId="282"/>
            <ac:spMk id="9" creationId="{8832EBA0-F5C7-BBB6-A9FA-8F70CCBB4DE1}"/>
          </ac:spMkLst>
        </pc:spChg>
      </pc:sldChg>
      <pc:sldChg chg="modSp mod modNotesTx">
        <pc:chgData name="Connor Derusseau" userId="0f267d9dc2741618" providerId="LiveId" clId="{2F6AD16F-609A-4C81-81BF-834385465DCC}" dt="2025-02-14T20:33:43.172" v="21473" actId="20577"/>
        <pc:sldMkLst>
          <pc:docMk/>
          <pc:sldMk cId="4104366601" sldId="288"/>
        </pc:sldMkLst>
        <pc:spChg chg="mod">
          <ac:chgData name="Connor Derusseau" userId="0f267d9dc2741618" providerId="LiveId" clId="{2F6AD16F-609A-4C81-81BF-834385465DCC}" dt="2025-02-11T04:48:26.607" v="6486" actId="20577"/>
          <ac:spMkLst>
            <pc:docMk/>
            <pc:sldMk cId="4104366601" sldId="288"/>
            <ac:spMk id="16" creationId="{77CCFC41-C8EF-1ED6-E559-F3800315E766}"/>
          </ac:spMkLst>
        </pc:spChg>
      </pc:sldChg>
      <pc:sldChg chg="addSp delSp modSp mod modNotesTx">
        <pc:chgData name="Connor Derusseau" userId="0f267d9dc2741618" providerId="LiveId" clId="{2F6AD16F-609A-4C81-81BF-834385465DCC}" dt="2025-04-05T04:07:14.316" v="25735" actId="20577"/>
        <pc:sldMkLst>
          <pc:docMk/>
          <pc:sldMk cId="187848007" sldId="289"/>
        </pc:sldMkLst>
        <pc:spChg chg="mod">
          <ac:chgData name="Connor Derusseau" userId="0f267d9dc2741618" providerId="LiveId" clId="{2F6AD16F-609A-4C81-81BF-834385465DCC}" dt="2025-02-11T20:22:35.222" v="20763" actId="20577"/>
          <ac:spMkLst>
            <pc:docMk/>
            <pc:sldMk cId="187848007" sldId="289"/>
            <ac:spMk id="5" creationId="{B788B797-6D2F-14A6-B3EF-B0ABDB7B4883}"/>
          </ac:spMkLst>
        </pc:spChg>
        <pc:spChg chg="mod">
          <ac:chgData name="Connor Derusseau" userId="0f267d9dc2741618" providerId="LiveId" clId="{2F6AD16F-609A-4C81-81BF-834385465DCC}" dt="2025-02-11T20:22:42.617" v="20764" actId="1076"/>
          <ac:spMkLst>
            <pc:docMk/>
            <pc:sldMk cId="187848007" sldId="289"/>
            <ac:spMk id="7" creationId="{74EDA4CC-B144-1877-DCF9-2D088E9D7547}"/>
          </ac:spMkLst>
        </pc:spChg>
        <pc:spChg chg="mod">
          <ac:chgData name="Connor Derusseau" userId="0f267d9dc2741618" providerId="LiveId" clId="{2F6AD16F-609A-4C81-81BF-834385465DCC}" dt="2025-02-06T19:24:29.154" v="1114" actId="1076"/>
          <ac:spMkLst>
            <pc:docMk/>
            <pc:sldMk cId="187848007" sldId="289"/>
            <ac:spMk id="9" creationId="{FC6C1FBA-D0EC-82E5-2152-0B949ECD4D29}"/>
          </ac:spMkLst>
        </pc:spChg>
        <pc:spChg chg="mod">
          <ac:chgData name="Connor Derusseau" userId="0f267d9dc2741618" providerId="LiveId" clId="{2F6AD16F-609A-4C81-81BF-834385465DCC}" dt="2025-02-06T19:23:46.219" v="1076" actId="14100"/>
          <ac:spMkLst>
            <pc:docMk/>
            <pc:sldMk cId="187848007" sldId="289"/>
            <ac:spMk id="11" creationId="{993E343D-9142-C902-CDCE-0D726B1FE054}"/>
          </ac:spMkLst>
        </pc:spChg>
        <pc:graphicFrameChg chg="add mod modGraphic">
          <ac:chgData name="Connor Derusseau" userId="0f267d9dc2741618" providerId="LiveId" clId="{2F6AD16F-609A-4C81-81BF-834385465DCC}" dt="2025-04-05T04:07:14.316" v="25735" actId="20577"/>
          <ac:graphicFrameMkLst>
            <pc:docMk/>
            <pc:sldMk cId="187848007" sldId="289"/>
            <ac:graphicFrameMk id="10" creationId="{98023A1A-96E6-734E-CA8F-CE25AA511D9D}"/>
          </ac:graphicFrameMkLst>
        </pc:graphicFrameChg>
        <pc:graphicFrameChg chg="add mod modGraphic">
          <ac:chgData name="Connor Derusseau" userId="0f267d9dc2741618" providerId="LiveId" clId="{2F6AD16F-609A-4C81-81BF-834385465DCC}" dt="2025-04-05T04:05:46.298" v="25699" actId="20577"/>
          <ac:graphicFrameMkLst>
            <pc:docMk/>
            <pc:sldMk cId="187848007" sldId="289"/>
            <ac:graphicFrameMk id="13" creationId="{A3805311-2DBD-FE15-5E71-340D71DAB494}"/>
          </ac:graphicFrameMkLst>
        </pc:graphicFrameChg>
        <pc:picChg chg="add mod modCrop">
          <ac:chgData name="Connor Derusseau" userId="0f267d9dc2741618" providerId="LiveId" clId="{2F6AD16F-609A-4C81-81BF-834385465DCC}" dt="2025-02-11T20:12:59.485" v="20323" actId="14100"/>
          <ac:picMkLst>
            <pc:docMk/>
            <pc:sldMk cId="187848007" sldId="289"/>
            <ac:picMk id="8" creationId="{DB72A68A-572F-BDC2-C567-7E24BDA95003}"/>
          </ac:picMkLst>
        </pc:picChg>
        <pc:picChg chg="add mod modCrop">
          <ac:chgData name="Connor Derusseau" userId="0f267d9dc2741618" providerId="LiveId" clId="{2F6AD16F-609A-4C81-81BF-834385465DCC}" dt="2025-02-06T19:37:46.314" v="1213" actId="1362"/>
          <ac:picMkLst>
            <pc:docMk/>
            <pc:sldMk cId="187848007" sldId="289"/>
            <ac:picMk id="12" creationId="{1EFBB54F-4D07-7CD8-13F6-CD7245ACD130}"/>
          </ac:picMkLst>
        </pc:picChg>
        <pc:picChg chg="add mod">
          <ac:chgData name="Connor Derusseau" userId="0f267d9dc2741618" providerId="LiveId" clId="{2F6AD16F-609A-4C81-81BF-834385465DCC}" dt="2025-02-06T19:37:56.147" v="1219" actId="1076"/>
          <ac:picMkLst>
            <pc:docMk/>
            <pc:sldMk cId="187848007" sldId="289"/>
            <ac:picMk id="15" creationId="{7DA7D19A-436F-138E-144F-E83AF53CF773}"/>
          </ac:picMkLst>
        </pc:picChg>
        <pc:picChg chg="add mod">
          <ac:chgData name="Connor Derusseau" userId="0f267d9dc2741618" providerId="LiveId" clId="{2F6AD16F-609A-4C81-81BF-834385465DCC}" dt="2025-02-06T19:37:53.210" v="1218" actId="1076"/>
          <ac:picMkLst>
            <pc:docMk/>
            <pc:sldMk cId="187848007" sldId="289"/>
            <ac:picMk id="16" creationId="{F9E18240-AF19-6C32-53FD-55944044916A}"/>
          </ac:picMkLst>
        </pc:picChg>
      </pc:sldChg>
      <pc:sldChg chg="addSp delSp modSp mod modNotesTx">
        <pc:chgData name="Connor Derusseau" userId="0f267d9dc2741618" providerId="LiveId" clId="{2F6AD16F-609A-4C81-81BF-834385465DCC}" dt="2025-03-07T21:48:32.011" v="25593" actId="14100"/>
        <pc:sldMkLst>
          <pc:docMk/>
          <pc:sldMk cId="1583194659" sldId="291"/>
        </pc:sldMkLst>
        <pc:spChg chg="mod">
          <ac:chgData name="Connor Derusseau" userId="0f267d9dc2741618" providerId="LiveId" clId="{2F6AD16F-609A-4C81-81BF-834385465DCC}" dt="2025-02-11T18:37:40.961" v="15452" actId="14100"/>
          <ac:spMkLst>
            <pc:docMk/>
            <pc:sldMk cId="1583194659" sldId="291"/>
            <ac:spMk id="96" creationId="{00000000-0000-0000-0000-000000000000}"/>
          </ac:spMkLst>
        </pc:spChg>
        <pc:picChg chg="add mod">
          <ac:chgData name="Connor Derusseau" userId="0f267d9dc2741618" providerId="LiveId" clId="{2F6AD16F-609A-4C81-81BF-834385465DCC}" dt="2025-03-07T21:48:32.011" v="25593" actId="14100"/>
          <ac:picMkLst>
            <pc:docMk/>
            <pc:sldMk cId="1583194659" sldId="291"/>
            <ac:picMk id="2" creationId="{5F9532FA-A954-98E5-DE92-1DE2BBF2D7DF}"/>
          </ac:picMkLst>
        </pc:picChg>
        <pc:picChg chg="add mod modCrop">
          <ac:chgData name="Connor Derusseau" userId="0f267d9dc2741618" providerId="LiveId" clId="{2F6AD16F-609A-4C81-81BF-834385465DCC}" dt="2025-02-20T20:01:22.182" v="23848" actId="1076"/>
          <ac:picMkLst>
            <pc:docMk/>
            <pc:sldMk cId="1583194659" sldId="291"/>
            <ac:picMk id="3" creationId="{869286CF-45E3-B8A0-C7DF-4AA1895229F2}"/>
          </ac:picMkLst>
        </pc:picChg>
        <pc:picChg chg="add mod">
          <ac:chgData name="Connor Derusseau" userId="0f267d9dc2741618" providerId="LiveId" clId="{2F6AD16F-609A-4C81-81BF-834385465DCC}" dt="2025-02-20T20:01:15.735" v="23846" actId="1076"/>
          <ac:picMkLst>
            <pc:docMk/>
            <pc:sldMk cId="1583194659" sldId="291"/>
            <ac:picMk id="4" creationId="{A0F8382C-3315-9EC5-ADE5-24EAF90E1D68}"/>
          </ac:picMkLst>
        </pc:picChg>
      </pc:sldChg>
      <pc:sldChg chg="addSp delSp modSp mod ord modNotesTx">
        <pc:chgData name="Connor Derusseau" userId="0f267d9dc2741618" providerId="LiveId" clId="{2F6AD16F-609A-4C81-81BF-834385465DCC}" dt="2025-02-20T19:37:18.574" v="23457" actId="20577"/>
        <pc:sldMkLst>
          <pc:docMk/>
          <pc:sldMk cId="2107381548" sldId="294"/>
        </pc:sldMkLst>
        <pc:spChg chg="mod">
          <ac:chgData name="Connor Derusseau" userId="0f267d9dc2741618" providerId="LiveId" clId="{2F6AD16F-609A-4C81-81BF-834385465DCC}" dt="2025-02-20T19:37:01.010" v="23411" actId="1076"/>
          <ac:spMkLst>
            <pc:docMk/>
            <pc:sldMk cId="2107381548" sldId="294"/>
            <ac:spMk id="10" creationId="{4837A562-8871-8A27-D970-C1FE17E56AB4}"/>
          </ac:spMkLst>
        </pc:spChg>
        <pc:spChg chg="mod">
          <ac:chgData name="Connor Derusseau" userId="0f267d9dc2741618" providerId="LiveId" clId="{2F6AD16F-609A-4C81-81BF-834385465DCC}" dt="2025-02-20T19:36:42.583" v="23407" actId="1076"/>
          <ac:spMkLst>
            <pc:docMk/>
            <pc:sldMk cId="2107381548" sldId="294"/>
            <ac:spMk id="13" creationId="{395DDAA3-1A52-8F59-33F7-8F568B8780A5}"/>
          </ac:spMkLst>
        </pc:spChg>
        <pc:picChg chg="add mod">
          <ac:chgData name="Connor Derusseau" userId="0f267d9dc2741618" providerId="LiveId" clId="{2F6AD16F-609A-4C81-81BF-834385465DCC}" dt="2025-02-20T19:36:38.062" v="23406" actId="1076"/>
          <ac:picMkLst>
            <pc:docMk/>
            <pc:sldMk cId="2107381548" sldId="294"/>
            <ac:picMk id="2" creationId="{5487BC06-60C6-9D7C-0A17-EAA214A1D47E}"/>
          </ac:picMkLst>
        </pc:picChg>
        <pc:picChg chg="mod">
          <ac:chgData name="Connor Derusseau" userId="0f267d9dc2741618" providerId="LiveId" clId="{2F6AD16F-609A-4C81-81BF-834385465DCC}" dt="2025-02-20T19:36:35.096" v="23405" actId="1076"/>
          <ac:picMkLst>
            <pc:docMk/>
            <pc:sldMk cId="2107381548" sldId="294"/>
            <ac:picMk id="12" creationId="{AE26688E-FAEB-BDED-555F-EC113FBC6583}"/>
          </ac:picMkLst>
        </pc:picChg>
      </pc:sldChg>
      <pc:sldChg chg="addSp delSp modSp mod modNotesTx">
        <pc:chgData name="Connor Derusseau" userId="0f267d9dc2741618" providerId="LiveId" clId="{2F6AD16F-609A-4C81-81BF-834385465DCC}" dt="2025-03-15T04:51:59.690" v="25625" actId="21"/>
        <pc:sldMkLst>
          <pc:docMk/>
          <pc:sldMk cId="1760207476" sldId="295"/>
        </pc:sldMkLst>
        <pc:spChg chg="add mod">
          <ac:chgData name="Connor Derusseau" userId="0f267d9dc2741618" providerId="LiveId" clId="{2F6AD16F-609A-4C81-81BF-834385465DCC}" dt="2025-03-15T04:50:30.450" v="25609" actId="1076"/>
          <ac:spMkLst>
            <pc:docMk/>
            <pc:sldMk cId="1760207476" sldId="295"/>
            <ac:spMk id="4" creationId="{646BE4FB-D370-8805-9798-9E8F8893D44B}"/>
          </ac:spMkLst>
        </pc:spChg>
        <pc:picChg chg="add mod">
          <ac:chgData name="Connor Derusseau" userId="0f267d9dc2741618" providerId="LiveId" clId="{2F6AD16F-609A-4C81-81BF-834385465DCC}" dt="2025-03-15T04:51:44.632" v="25624" actId="1076"/>
          <ac:picMkLst>
            <pc:docMk/>
            <pc:sldMk cId="1760207476" sldId="295"/>
            <ac:picMk id="6" creationId="{30AD2E2C-0147-EDEF-60B5-86BAC6897C1D}"/>
          </ac:picMkLst>
        </pc:picChg>
        <pc:picChg chg="mod">
          <ac:chgData name="Connor Derusseau" userId="0f267d9dc2741618" providerId="LiveId" clId="{2F6AD16F-609A-4C81-81BF-834385465DCC}" dt="2025-03-15T04:49:34.627" v="25600" actId="14100"/>
          <ac:picMkLst>
            <pc:docMk/>
            <pc:sldMk cId="1760207476" sldId="295"/>
            <ac:picMk id="7" creationId="{AE39A91F-B4E4-0FD8-6802-9834BD78CAF8}"/>
          </ac:picMkLst>
        </pc:picChg>
      </pc:sldChg>
      <pc:sldChg chg="addSp delSp modSp mod modNotesTx">
        <pc:chgData name="Connor Derusseau" userId="0f267d9dc2741618" providerId="LiveId" clId="{2F6AD16F-609A-4C81-81BF-834385465DCC}" dt="2025-03-07T21:52:14.095" v="25597" actId="20577"/>
        <pc:sldMkLst>
          <pc:docMk/>
          <pc:sldMk cId="2924047829" sldId="296"/>
        </pc:sldMkLst>
        <pc:spChg chg="mod">
          <ac:chgData name="Connor Derusseau" userId="0f267d9dc2741618" providerId="LiveId" clId="{2F6AD16F-609A-4C81-81BF-834385465DCC}" dt="2025-03-07T21:52:14.095" v="25597" actId="20577"/>
          <ac:spMkLst>
            <pc:docMk/>
            <pc:sldMk cId="2924047829" sldId="296"/>
            <ac:spMk id="201" creationId="{44D05D85-9B97-C3CE-7FBC-4B1A5483A72D}"/>
          </ac:spMkLst>
        </pc:spChg>
        <pc:spChg chg="mod">
          <ac:chgData name="Connor Derusseau" userId="0f267d9dc2741618" providerId="LiveId" clId="{2F6AD16F-609A-4C81-81BF-834385465DCC}" dt="2025-02-11T19:40:03.487" v="19852" actId="1076"/>
          <ac:spMkLst>
            <pc:docMk/>
            <pc:sldMk cId="2924047829" sldId="296"/>
            <ac:spMk id="204" creationId="{02B20746-699D-0A4B-26AC-94B7B3316BC9}"/>
          </ac:spMkLst>
        </pc:spChg>
        <pc:spChg chg="mod">
          <ac:chgData name="Connor Derusseau" userId="0f267d9dc2741618" providerId="LiveId" clId="{2F6AD16F-609A-4C81-81BF-834385465DCC}" dt="2025-02-11T18:57:34.336" v="17309" actId="20577"/>
          <ac:spMkLst>
            <pc:docMk/>
            <pc:sldMk cId="2924047829" sldId="296"/>
            <ac:spMk id="210" creationId="{B9F19CC6-93D4-1B4B-BF1C-ED50BDF9E12B}"/>
          </ac:spMkLst>
        </pc:spChg>
        <pc:graphicFrameChg chg="mod modGraphic">
          <ac:chgData name="Connor Derusseau" userId="0f267d9dc2741618" providerId="LiveId" clId="{2F6AD16F-609A-4C81-81BF-834385465DCC}" dt="2025-02-20T19:58:01.859" v="23836" actId="20577"/>
          <ac:graphicFrameMkLst>
            <pc:docMk/>
            <pc:sldMk cId="2924047829" sldId="296"/>
            <ac:graphicFrameMk id="203" creationId="{56EF8B22-FF6F-C4D9-8BEE-E89B18F458B2}"/>
          </ac:graphicFrameMkLst>
        </pc:graphicFrameChg>
        <pc:picChg chg="add mod modCrop">
          <ac:chgData name="Connor Derusseau" userId="0f267d9dc2741618" providerId="LiveId" clId="{2F6AD16F-609A-4C81-81BF-834385465DCC}" dt="2025-02-11T20:06:13.784" v="20312" actId="1440"/>
          <ac:picMkLst>
            <pc:docMk/>
            <pc:sldMk cId="2924047829" sldId="296"/>
            <ac:picMk id="4" creationId="{2212156D-C2BF-BCA6-C301-644610D08E46}"/>
          </ac:picMkLst>
        </pc:pic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7D3C4ECB-D473-4C32-81BB-5DDC3F742F2D}" authorId="{95582667-6102-27E7-ED8E-01A166EB4B6B}" created="2025-02-06T20:54:23.149">
    <pc:sldMkLst xmlns:pc="http://schemas.microsoft.com/office/powerpoint/2013/main/command">
      <pc:docMk/>
      <pc:sldMk cId="0" sldId="256"/>
    </pc:sldMkLst>
    <p188:txBody>
      <a:bodyPr/>
      <a:lstStyle/>
      <a:p>
        <a:r>
          <a:rPr lang="en-US"/>
          <a:t>We are going to have to put the NAU logo on all the slides instead of Utahs</a:t>
        </a:r>
      </a:p>
    </p188:txBody>
  </p188:cm>
  <p188:cm id="{E1C996BD-001C-4010-AE5E-3DFC0C13EB49}" authorId="{95582667-6102-27E7-ED8E-01A166EB4B6B}" created="2025-02-14T20:16:42.712">
    <pc:sldMkLst xmlns:pc="http://schemas.microsoft.com/office/powerpoint/2013/main/command">
      <pc:docMk/>
      <pc:sldMk cId="0" sldId="256"/>
    </pc:sldMkLst>
    <p188:txBody>
      <a:bodyPr/>
      <a:lstStyle/>
      <a:p>
        <a:r>
          <a:rPr lang="en-US"/>
          <a:t>Presentation 2
Round 2 presentation
S1 
Reading of the title more casual
s2 
Describe more of what is new 
good on locations 
good on describing what distortion is, maybe distance better
1 min
s3 
State this is an over view of the resentation
remember you can refer to the points and point.
S4 
Good description maybe say you cant flatten the orange peal without squashing it
2:30
S5
Restate why conformal is important 
Too quick describe that the shape is the surface how the surface relates to the map.
describe it as a three body problem
3:00 S6 
Really describe this figure, not good connection, what is casing distortion, 
S7 large area high distortion
small area low distortion 
talk about the sea level. 
keep it as ascale eroror
S8 
describe this system exists maybe with a shape 
5:00 S9 
WHen you take about specific things your doing just say it is a peramiter you can adjust
s10
talk about elevation range
s 11 
slightly confusing why you applied the mask take about if its not reachable its not worth trying to reduce map distortion
7:00 S12 
say best practice to model all distortion in all projections
s13, 
also you can say your map represents the surface better
s14 
s15 
say not optimized 
maybe just state what the scale equivalent is as far as distortion 
9:00 s16
Scale equivalent
9:20 s17
Be sure to say these value are from these figures before 
S18 10:30 
say it was balanced, 
possibly say scale and write this in</a:t>
        </a:r>
      </a:p>
    </p188:txBody>
  </p188:cm>
</p188:cmLst>
</file>

<file path=ppt/comments/modernComment_101_0.xml><?xml version="1.0" encoding="utf-8"?>
<p188:cmLst xmlns:a="http://schemas.openxmlformats.org/drawingml/2006/main" xmlns:r="http://schemas.openxmlformats.org/officeDocument/2006/relationships" xmlns:p188="http://schemas.microsoft.com/office/powerpoint/2018/8/main">
  <p188:cm id="{76A301B0-8B0D-444E-A1E1-508782AFDD95}" authorId="{95582667-6102-27E7-ED8E-01A166EB4B6B}" created="2025-02-06T20:50:48.428">
    <pc:sldMkLst xmlns:pc="http://schemas.microsoft.com/office/powerpoint/2013/main/command">
      <pc:docMk/>
      <pc:sldMk cId="0" sldId="257"/>
    </pc:sldMkLst>
    <p188:txBody>
      <a:bodyPr/>
      <a:lstStyle/>
      <a:p>
        <a:r>
          <a:rPr lang="en-US"/>
          <a:t>In your intro besure to say this is a proof of convept</a:t>
        </a:r>
      </a:p>
    </p188:txBody>
  </p188:cm>
  <p188:cm id="{14DA2D5C-83A5-4629-955B-C874C3698A34}" authorId="{95582667-6102-27E7-ED8E-01A166EB4B6B}" created="2025-02-06T21:14:32.800">
    <pc:sldMkLst xmlns:pc="http://schemas.microsoft.com/office/powerpoint/2013/main/command">
      <pc:docMk/>
      <pc:sldMk cId="0" sldId="257"/>
    </pc:sldMkLst>
    <p188:txBody>
      <a:bodyPr/>
      <a:lstStyle/>
      <a:p>
        <a:r>
          <a:rPr lang="en-US"/>
          <a:t>Also be ready with a small but of background on the crater  </a:t>
        </a:r>
      </a:p>
    </p188:txBody>
  </p188:cm>
  <p188:cm id="{9A675B4F-5D4C-4839-A514-62DAF9AD6DC4}" authorId="{95582667-6102-27E7-ED8E-01A166EB4B6B}" created="2025-02-06T21:30:58.465">
    <pc:sldMkLst xmlns:pc="http://schemas.microsoft.com/office/powerpoint/2013/main/command">
      <pc:docMk/>
      <pc:sldMk cId="0" sldId="257"/>
    </pc:sldMkLst>
    <p188:txBody>
      <a:bodyPr/>
      <a:lstStyle/>
      <a:p>
        <a:r>
          <a:rPr lang="en-US"/>
          <a:t>say it was a combination of two new ideas as a proof of concept. so it represents the ground more accuratly</a:t>
        </a:r>
      </a:p>
    </p188:txBody>
  </p188:cm>
  <p188:cm id="{D00545A5-9084-4673-A836-CFCF5DD43929}" authorId="{529CAB43-50B3-8808-9A8E-A6A339FA70A7}" created="2025-02-06T21:31:01.676">
    <pc:sldMkLst xmlns:pc="http://schemas.microsoft.com/office/powerpoint/2013/main/command">
      <pc:docMk/>
      <pc:sldMk cId="0" sldId="257"/>
    </pc:sldMkLst>
    <p188:txBody>
      <a:bodyPr/>
      <a:lstStyle/>
      <a:p>
        <a:r>
          <a:rPr lang="en-US"/>
          <a:t>Change the way this is framed - apply a new concept, designing a new map projection for mars in a new way for planetary science. The goal was for the map to reduce disortion at the surface to represent the ground more accurately.</a:t>
        </a:r>
      </a:p>
    </p188:txBody>
  </p188:cm>
  <p188:cm id="{ECE5533E-1CBF-44F5-8CA0-7893A39F8C43}" authorId="{529CAB43-50B3-8808-9A8E-A6A339FA70A7}" created="2025-02-14T20:20:01.575">
    <pc:sldMkLst xmlns:pc="http://schemas.microsoft.com/office/powerpoint/2013/main/command">
      <pc:docMk/>
      <pc:sldMk cId="0" sldId="257"/>
    </pc:sldMkLst>
    <p188:txBody>
      <a:bodyPr/>
      <a:lstStyle/>
      <a:p>
        <a:r>
          <a:rPr lang="en-US"/>
          <a:t>This is a map projection for engineering on mars, which is new to mars</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071BCEEC-F5FB-4320-A6A8-2DDABFD55498}" authorId="{95582667-6102-27E7-ED8E-01A166EB4B6B}" created="2025-02-06T21:39:49.172">
    <pc:sldMkLst xmlns:pc="http://schemas.microsoft.com/office/powerpoint/2013/main/command">
      <pc:docMk/>
      <pc:sldMk cId="0" sldId="259"/>
    </pc:sldMkLst>
    <p188:replyLst>
      <p188:reply id="{FD00BBFF-6AF0-49A8-B3BC-03BACDB6F6A6}" authorId="{95582667-6102-27E7-ED8E-01A166EB4B6B}" created="2025-02-06T21:40:15.673">
        <p188:txBody>
          <a:bodyPr/>
          <a:lstStyle/>
          <a:p>
            <a:r>
              <a:rPr lang="en-US"/>
              <a:t>but you can adjust the location of the map so there is less distortion</a:t>
            </a:r>
          </a:p>
        </p188:txBody>
      </p188:reply>
    </p188:replyLst>
    <p188:txBody>
      <a:bodyPr/>
      <a:lstStyle/>
      <a:p>
        <a:r>
          <a:rPr lang="en-US"/>
          <a:t>say schematic vies and distance is distorted on the map</a:t>
        </a:r>
      </a:p>
    </p188:txBody>
  </p188:cm>
  <p188:cm id="{AD58516B-71FA-43C5-8BC5-D635B6F4951A}" authorId="{529CAB43-50B3-8808-9A8E-A6A339FA70A7}" created="2025-02-06T21:40:29.852">
    <pc:sldMkLst xmlns:pc="http://schemas.microsoft.com/office/powerpoint/2013/main/command">
      <pc:docMk/>
      <pc:sldMk cId="0" sldId="259"/>
    </pc:sldMkLst>
    <p188:txBody>
      <a:bodyPr/>
      <a:lstStyle/>
      <a:p>
        <a:r>
          <a:rPr lang="en-US"/>
          <a:t>The green line can be changed to match the surface better and reduce distortion.</a:t>
        </a:r>
      </a:p>
    </p188:txBody>
  </p188:cm>
  <p188:cm id="{4E2F3864-7E38-4D15-88AD-F412950FADB3}" authorId="{529CAB43-50B3-8808-9A8E-A6A339FA70A7}" created="2025-03-07T21:43:42.968">
    <pc:sldMkLst xmlns:pc="http://schemas.microsoft.com/office/powerpoint/2013/main/command">
      <pc:docMk/>
      <pc:sldMk cId="0" sldId="259"/>
    </pc:sldMkLst>
    <p188:txBody>
      <a:bodyPr/>
      <a:lstStyle/>
      <a:p>
        <a:r>
          <a:rPr lang="en-US"/>
          <a:t>Speed it up a hair</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3FB59129-2D0D-4C5D-948A-B4B9873BC510}" authorId="{95582667-6102-27E7-ED8E-01A166EB4B6B}" created="2025-02-06T21:40:53.751">
    <pc:sldMkLst xmlns:pc="http://schemas.microsoft.com/office/powerpoint/2013/main/command">
      <pc:docMk/>
      <pc:sldMk cId="0" sldId="260"/>
    </pc:sldMkLst>
    <p188:txBody>
      <a:bodyPr/>
      <a:lstStyle/>
      <a:p>
        <a:r>
          <a:rPr lang="en-US"/>
          <a:t>Earth analog  to what I am trying to do</a:t>
        </a:r>
      </a:p>
    </p188:txBody>
  </p188:cm>
  <p188:cm id="{5600E33C-B997-49D6-8769-88D14003A266}" authorId="{95582667-6102-27E7-ED8E-01A166EB4B6B}" created="2025-02-06T21:42:13.736">
    <pc:sldMkLst xmlns:pc="http://schemas.microsoft.com/office/powerpoint/2013/main/command">
      <pc:docMk/>
      <pc:sldMk cId="0" sldId="260"/>
    </pc:sldMkLst>
    <p188:txBody>
      <a:bodyPr/>
      <a:lstStyle/>
      <a:p>
        <a:r>
          <a:rPr lang="en-US"/>
          <a:t>talk through navigational projection (utm) vs PSCS  used for engineering</a:t>
        </a:r>
      </a:p>
    </p188:txBody>
  </p188:cm>
  <p188:cm id="{11ABC9E7-8A9A-47B8-B7C2-B665DC2BFC44}" authorId="{529CAB43-50B3-8808-9A8E-A6A339FA70A7}" created="2025-02-06T21:43:05.622">
    <pc:sldMkLst xmlns:pc="http://schemas.microsoft.com/office/powerpoint/2013/main/command">
      <pc:docMk/>
      <pc:sldMk cId="0" sldId="260"/>
    </pc:sldMkLst>
    <p188:txBody>
      <a:bodyPr/>
      <a:lstStyle/>
      <a:p>
        <a:r>
          <a:rPr lang="en-US"/>
          <a:t>An earth analog for the goals of this project can be seen by comparing the two plots. The one on the left is used for navigating and has a much larger area, while the one on the right is used for engineering and reduces distortion</a:t>
        </a:r>
      </a:p>
    </p188:txBody>
  </p188:cm>
  <p188:cm id="{37497DB8-3E0F-413B-A9FE-7C46B48999CA}" authorId="{95582667-6102-27E7-ED8E-01A166EB4B6B}" created="2025-02-06T21:45:07.113">
    <pc:sldMkLst xmlns:pc="http://schemas.microsoft.com/office/powerpoint/2013/main/command">
      <pc:docMk/>
      <pc:sldMk cId="0" sldId="260"/>
    </pc:sldMkLst>
    <p188:txBody>
      <a:bodyPr/>
      <a:lstStyle/>
      <a:p>
        <a:r>
          <a:rPr lang="en-US"/>
          <a:t>possibly talk about units</a:t>
        </a:r>
      </a:p>
    </p188:txBody>
  </p188:cm>
  <p188:cm id="{780B8D28-108D-43AF-A5F7-742AE8BD89F9}" authorId="{529CAB43-50B3-8808-9A8E-A6A339FA70A7}" created="2025-03-07T21:44:09.933">
    <pc:sldMkLst xmlns:pc="http://schemas.microsoft.com/office/powerpoint/2013/main/command">
      <pc:docMk/>
      <pc:sldMk cId="0" sldId="260"/>
    </pc:sldMkLst>
    <p188:txBody>
      <a:bodyPr/>
      <a:lstStyle/>
      <a:p>
        <a:r>
          <a:rPr lang="en-US"/>
          <a:t>Mention sea level is where distortion is reduced, maybe talk numbers</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8AB0D1C2-DA0D-4D94-AA1C-4AEE8789F674}" authorId="{95582667-6102-27E7-ED8E-01A166EB4B6B}" created="2025-02-06T21:37:01.905">
    <pc:sldMkLst xmlns:pc="http://schemas.microsoft.com/office/powerpoint/2013/main/command">
      <pc:docMk/>
      <pc:sldMk cId="0" sldId="261"/>
    </pc:sldMkLst>
    <p188:txBody>
      <a:bodyPr/>
      <a:lstStyle/>
      <a:p>
        <a:r>
          <a:rPr lang="en-US"/>
          <a:t>say maps are on the surface of these shapes</a:t>
        </a:r>
      </a:p>
    </p188:txBody>
  </p188:cm>
  <p188:cm id="{ED7A21C1-90B4-432E-B618-9D5741B1450B}" authorId="{529CAB43-50B3-8808-9A8E-A6A339FA70A7}" created="2025-02-06T21:37:31.622">
    <ac:deMkLst xmlns:ac="http://schemas.microsoft.com/office/drawing/2013/main/command">
      <pc:docMk xmlns:pc="http://schemas.microsoft.com/office/powerpoint/2013/main/command"/>
      <pc:sldMk xmlns:pc="http://schemas.microsoft.com/office/powerpoint/2013/main/command" cId="0" sldId="261"/>
      <ac:picMk id="107" creationId="{00000000-0000-0000-0000-000000000000}"/>
    </ac:deMkLst>
    <p188:txBody>
      <a:bodyPr/>
      <a:lstStyle/>
      <a:p>
        <a:r>
          <a:rPr lang="en-US"/>
          <a:t>Map projections are on the surface of these shapes. “here are three of the conformal map projections” we used in this project. TLDR the maps are on the surface, and the distortion is caused by plotting the spherical coordinates to a flat map.</a:t>
        </a:r>
      </a:p>
    </p188:txBody>
  </p188:cm>
  <p188:cm id="{275F10F1-79A9-40D7-BC1B-14B3DC98B93A}" authorId="{95582667-6102-27E7-ED8E-01A166EB4B6B}" created="2025-02-06T21:37:39.171">
    <pc:sldMkLst xmlns:pc="http://schemas.microsoft.com/office/powerpoint/2013/main/command">
      <pc:docMk/>
      <pc:sldMk cId="0" sldId="261"/>
    </pc:sldMkLst>
    <p188:txBody>
      <a:bodyPr/>
      <a:lstStyle/>
      <a:p>
        <a:r>
          <a:rPr lang="en-US"/>
          <a:t>threse are conformal projections we used in the study when we designed them for mars </a:t>
        </a:r>
      </a:p>
    </p188:txBody>
  </p188:cm>
  <p188:cm id="{2C436648-3FF6-4D58-8F3A-4FDAEA4A9008}" authorId="{95582667-6102-27E7-ED8E-01A166EB4B6B}" created="2025-02-06T21:38:28.765">
    <pc:sldMkLst xmlns:pc="http://schemas.microsoft.com/office/powerpoint/2013/main/command">
      <pc:docMk/>
      <pc:sldMk cId="0" sldId="261"/>
    </pc:sldMkLst>
    <p188:txBody>
      <a:bodyPr/>
      <a:lstStyle/>
      <a:p>
        <a:r>
          <a:rPr lang="en-US"/>
          <a:t>what you need to know is distortion is cause by representing the ground on these surfaces </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5DB88EFC-12E8-4F78-A7A0-B9C6C134CB50}" authorId="{95582667-6102-27E7-ED8E-01A166EB4B6B}" created="2025-02-06T21:03:25.326">
    <pc:sldMkLst xmlns:pc="http://schemas.microsoft.com/office/powerpoint/2013/main/command">
      <pc:docMk/>
      <pc:sldMk cId="0" sldId="262"/>
    </pc:sldMkLst>
    <p188:txBody>
      <a:bodyPr/>
      <a:lstStyle/>
      <a:p>
        <a:r>
          <a:rPr lang="en-US"/>
          <a:t>Not sure if it is a google slides thing but there is weird edge displaying on this</a:t>
        </a:r>
      </a:p>
    </p188:txBody>
  </p188:cm>
  <p188:cm id="{41611C39-0B81-4F8E-876C-2F3F60A64E3B}" authorId="{95582667-6102-27E7-ED8E-01A166EB4B6B}" created="2025-02-06T21:48:08.724">
    <pc:sldMkLst xmlns:pc="http://schemas.microsoft.com/office/powerpoint/2013/main/command">
      <pc:docMk/>
      <pc:sldMk cId="0" sldId="262"/>
    </pc:sldMkLst>
    <p188:txBody>
      <a:bodyPr/>
      <a:lstStyle/>
      <a:p>
        <a:r>
          <a:rPr lang="en-US"/>
          <a:t>say where is and where your data is from</a:t>
        </a:r>
      </a:p>
    </p188:txBody>
  </p188:cm>
  <p188:cm id="{BDD09E13-C998-4B93-B97C-1359DFE7EBB8}" authorId="{95582667-6102-27E7-ED8E-01A166EB4B6B}" created="2025-02-06T21:48:17.474">
    <pc:sldMkLst xmlns:pc="http://schemas.microsoft.com/office/powerpoint/2013/main/command">
      <pc:docMk/>
      <pc:sldMk cId="0" sldId="262"/>
    </pc:sldMkLst>
    <p188:replyLst>
      <p188:reply id="{2E789657-BC16-4F57-B757-2A66F838CE2F}" authorId="{95582667-6102-27E7-ED8E-01A166EB4B6B}" created="2025-02-06T21:48:32.724">
        <p188:txBody>
          <a:bodyPr/>
          <a:lstStyle/>
          <a:p>
            <a:r>
              <a:rPr lang="en-US"/>
              <a:t>add is a unit</a:t>
            </a:r>
          </a:p>
        </p188:txBody>
      </p188:reply>
    </p188:replyLst>
    <p188:txBody>
      <a:bodyPr/>
      <a:lstStyle/>
      <a:p>
        <a:r>
          <a:rPr lang="en-US"/>
          <a:t>why is this place important</a:t>
        </a:r>
      </a:p>
    </p188:txBody>
  </p188:cm>
  <p188:cm id="{C8C829DA-4928-4EC5-8E5F-41EB1A654CC4}" authorId="{529CAB43-50B3-8808-9A8E-A6A339FA70A7}" created="2025-03-07T21:50:17.857">
    <pc:sldMkLst xmlns:pc="http://schemas.microsoft.com/office/powerpoint/2013/main/command">
      <pc:docMk/>
      <pc:sldMk cId="0" sldId="262"/>
    </pc:sldMkLst>
    <p188:txBody>
      <a:bodyPr/>
      <a:lstStyle/>
      <a:p>
        <a:r>
          <a:rPr lang="en-US"/>
          <a:t>Cut this down a little bit</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FD6D598E-14AA-43D0-B83B-5106108790C9}" authorId="{95582667-6102-27E7-ED8E-01A166EB4B6B}" created="2025-02-06T21:49:09.115">
    <pc:sldMkLst xmlns:pc="http://schemas.microsoft.com/office/powerpoint/2013/main/command">
      <pc:docMk/>
      <pc:sldMk cId="0" sldId="263"/>
    </pc:sldMkLst>
    <p188:txBody>
      <a:bodyPr/>
      <a:lstStyle/>
      <a:p>
        <a:r>
          <a:rPr lang="en-US"/>
          <a:t>why did we mask this area</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31DAE303-C832-41CC-9102-8EF16D34267D}" authorId="{95582667-6102-27E7-ED8E-01A166EB4B6B}" created="2025-02-06T21:06:48.452">
    <pc:sldMkLst xmlns:pc="http://schemas.microsoft.com/office/powerpoint/2013/main/command">
      <pc:docMk/>
      <pc:sldMk cId="0" sldId="269"/>
    </pc:sldMkLst>
    <p188:txBody>
      <a:bodyPr/>
      <a:lstStyle/>
      <a:p>
        <a:r>
          <a:rPr lang="en-US"/>
          <a:t>This might be a better slide to also show the MTM plot too, basically the same slide but with just info on the MTM system. that way we can compare. At least it gives you a visual</a:t>
        </a:r>
      </a:p>
    </p188:txBody>
  </p188:cm>
  <p188:cm id="{B65BC02B-01B2-4B25-9EC2-415976E47B0D}" authorId="{95582667-6102-27E7-ED8E-01A166EB4B6B}" created="2025-02-06T21:10:20.063">
    <pc:sldMkLst xmlns:pc="http://schemas.microsoft.com/office/powerpoint/2013/main/command">
      <pc:docMk/>
      <pc:sldMk cId="0" sldId="269"/>
    </pc:sldMkLst>
    <p188:txBody>
      <a:bodyPr/>
      <a:lstStyle/>
      <a:p>
        <a:r>
          <a:rPr lang="en-US"/>
          <a:t>This is not in PPM but as a scale. 
Be ready to describe what this means in later sections. basically saying what that 1.0005 is +50 CM/km and .9995 is -50 CM</a:t>
        </a:r>
      </a:p>
    </p188:txBody>
  </p188:cm>
  <p188:cm id="{BAAE3F63-3E83-488C-9251-F6A1BBF687C5}" authorId="{95582667-6102-27E7-ED8E-01A166EB4B6B}" created="2025-02-06T21:11:00.236">
    <pc:sldMkLst xmlns:pc="http://schemas.microsoft.com/office/powerpoint/2013/main/command">
      <pc:docMk/>
      <pc:sldMk cId="0" sldId="269"/>
    </pc:sldMkLst>
    <p188:txBody>
      <a:bodyPr/>
      <a:lstStyle/>
      <a:p>
        <a:r>
          <a:rPr lang="en-US"/>
          <a:t>I would also recommend putting the min and max values here </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84081150-23FB-42C8-BE95-E1A5A8AC7049}" authorId="{95582667-6102-27E7-ED8E-01A166EB4B6B}" created="2025-02-06T21:12:12.127">
    <pc:sldMkLst xmlns:pc="http://schemas.microsoft.com/office/powerpoint/2013/main/command">
      <pc:docMk/>
      <pc:sldMk cId="0" sldId="270"/>
    </pc:sldMkLst>
    <p188:txBody>
      <a:bodyPr/>
      <a:lstStyle/>
      <a:p>
        <a:r>
          <a:rPr lang="en-US"/>
          <a:t>Change the area to "area with positive distortion"</a:t>
        </a:r>
      </a:p>
    </p188:txBody>
  </p188:cm>
  <p188:cm id="{5C7DCE0C-6A4B-4DB2-B4CB-D1E6C69D86CE}" authorId="{95582667-6102-27E7-ED8E-01A166EB4B6B}" created="2025-02-06T21:12:47.627">
    <pc:sldMkLst xmlns:pc="http://schemas.microsoft.com/office/powerpoint/2013/main/command">
      <pc:docMk/>
      <pc:sldMk cId="0" sldId="270"/>
    </pc:sldMkLst>
    <p188:txBody>
      <a:bodyPr/>
      <a:lstStyle/>
      <a:p>
        <a:r>
          <a:rPr lang="en-US"/>
          <a:t>It might also be good to fully write out what these map projections are and their acronyms. No one else is going to know </a:t>
        </a:r>
      </a:p>
    </p188:txBody>
  </p188:cm>
  <p188:cm id="{C4F92FF0-E801-4D13-A064-AED01BECCC8B}" authorId="{95582667-6102-27E7-ED8E-01A166EB4B6B}" created="2025-02-06T21:54:09.836">
    <pc:sldMkLst xmlns:pc="http://schemas.microsoft.com/office/powerpoint/2013/main/command">
      <pc:docMk/>
      <pc:sldMk cId="0" sldId="270"/>
    </pc:sldMkLst>
    <p188:txBody>
      <a:bodyPr/>
      <a:lstStyle/>
      <a:p>
        <a:r>
          <a:rPr lang="en-US"/>
          <a:t>out of order</a:t>
        </a:r>
      </a:p>
    </p188:txBody>
  </p188:cm>
  <p188:cm id="{1B6F3A4C-FEFA-4C90-9B93-D3815A5A48C9}" authorId="{95582667-6102-27E7-ED8E-01A166EB4B6B}" created="2025-02-06T21:56:31.290">
    <pc:sldMkLst xmlns:pc="http://schemas.microsoft.com/office/powerpoint/2013/main/command">
      <pc:docMk/>
      <pc:sldMk cId="0" sldId="270"/>
    </pc:sldMkLst>
    <p188:txBody>
      <a:bodyPr/>
      <a:lstStyle/>
      <a:p>
        <a:r>
          <a:rPr lang="en-US"/>
          <a:t>say we are trying to minize the range of diostortion</a:t>
        </a:r>
      </a:p>
    </p188:txBody>
  </p188:cm>
</p188:cmLst>
</file>

<file path=ppt/comments/modernComment_112_541574C8.xml><?xml version="1.0" encoding="utf-8"?>
<p188:cmLst xmlns:a="http://schemas.openxmlformats.org/drawingml/2006/main" xmlns:r="http://schemas.openxmlformats.org/officeDocument/2006/relationships" xmlns:p188="http://schemas.microsoft.com/office/powerpoint/2018/8/main">
  <p188:cm id="{6AEA4A18-1463-44B3-A4FD-AF391D3F76F4}" authorId="{95582667-6102-27E7-ED8E-01A166EB4B6B}" created="2025-02-06T21:33:23.966">
    <pc:sldMkLst xmlns:pc="http://schemas.microsoft.com/office/powerpoint/2013/main/command">
      <pc:docMk/>
      <pc:sldMk cId="1410692296" sldId="274"/>
    </pc:sldMkLst>
    <p188:txBody>
      <a:bodyPr/>
      <a:lstStyle/>
      <a:p>
        <a:r>
          <a:rPr lang="en-US"/>
          <a:t>don't skip this slide</a:t>
        </a:r>
      </a:p>
    </p188:txBody>
    <p188:extLst>
      <p:ext xmlns:p="http://schemas.openxmlformats.org/presentationml/2006/main" uri="{57CB4572-C831-44C2-8A1C-0ADB6CCDFE69}">
        <p223:reactions xmlns:p223="http://schemas.microsoft.com/office/powerpoint/2022/03/main">
          <p223:rxn type="👍">
            <p223:instance time="2025-02-06T21:33:28.635" authorId="{529CAB43-50B3-8808-9A8E-A6A339FA70A7}"/>
          </p223:rxn>
        </p223:reactions>
      </p:ext>
    </p188:extLst>
  </p188:cm>
  <p188:cm id="{EFACC236-FB51-426D-A530-CC30F29A2003}" authorId="{95582667-6102-27E7-ED8E-01A166EB4B6B}" created="2025-02-06T21:34:50.904">
    <pc:sldMkLst xmlns:pc="http://schemas.microsoft.com/office/powerpoint/2013/main/command">
      <pc:docMk/>
      <pc:sldMk cId="1410692296" sldId="274"/>
    </pc:sldMkLst>
    <p188:replyLst>
      <p188:reply id="{ABBC0881-12B7-451C-9F2B-4297F3DEA1C5}" authorId="{95582667-6102-27E7-ED8E-01A166EB4B6B}" created="2025-02-06T21:35:41.170">
        <p188:txBody>
          <a:bodyPr/>
          <a:lstStyle/>
          <a:p>
            <a:r>
              <a:rPr lang="en-US"/>
              <a:t>conformal will impose an area distortion affecting distance </a:t>
            </a:r>
          </a:p>
        </p188:txBody>
      </p188:reply>
    </p188:replyLst>
    <p188:txBody>
      <a:bodyPr/>
      <a:lstStyle/>
      <a:p>
        <a:r>
          <a:rPr lang="en-US"/>
          <a:t>quickly describe projections on the right.</a:t>
        </a:r>
      </a:p>
    </p188:txBody>
  </p188:cm>
  <p188:cm id="{816F3BCB-B7AC-483F-9EC3-11C1F53651C8}" authorId="{95582667-6102-27E7-ED8E-01A166EB4B6B}" created="2025-02-06T21:35:18.233">
    <pc:sldMkLst xmlns:pc="http://schemas.microsoft.com/office/powerpoint/2013/main/command">
      <pc:docMk/>
      <pc:sldMk cId="1410692296" sldId="274"/>
    </pc:sldMkLst>
    <p188:txBody>
      <a:bodyPr/>
      <a:lstStyle/>
      <a:p>
        <a:r>
          <a:rPr lang="en-US"/>
          <a:t>what the orange represents as far as distortion</a:t>
        </a:r>
      </a:p>
    </p188:txBody>
  </p188:cm>
  <p188:cm id="{DF823C04-5716-45BE-B941-C3BEBFECA899}" authorId="{529CAB43-50B3-8808-9A8E-A6A339FA70A7}" created="2025-02-06T21:35:56.165">
    <pc:sldMkLst xmlns:pc="http://schemas.microsoft.com/office/powerpoint/2013/main/command">
      <pc:docMk/>
      <pc:sldMk cId="1410692296" sldId="274"/>
    </pc:sldMkLst>
    <p188:txBody>
      <a:bodyPr/>
      <a:lstStyle/>
      <a:p>
        <a:r>
          <a:rPr lang="en-US"/>
          <a:t>A map projection has to be conformal to represent directions properly, but these types of maps distort the area of places on a flat map</a:t>
        </a:r>
      </a:p>
    </p188:txBody>
  </p188:cm>
</p188:cmLst>
</file>

<file path=ppt/comments/modernComment_114_EC968EEF.xml><?xml version="1.0" encoding="utf-8"?>
<p188:cmLst xmlns:a="http://schemas.openxmlformats.org/drawingml/2006/main" xmlns:r="http://schemas.openxmlformats.org/officeDocument/2006/relationships" xmlns:p188="http://schemas.microsoft.com/office/powerpoint/2018/8/main">
  <p188:cm id="{E7B04263-57BC-4FCA-961E-644DE145EFA5}" authorId="{529CAB43-50B3-8808-9A8E-A6A339FA70A7}" created="2025-02-06T21:32:09.574">
    <pc:sldMkLst xmlns:pc="http://schemas.microsoft.com/office/powerpoint/2013/main/command">
      <pc:docMk/>
      <pc:sldMk cId="3969289967" sldId="276"/>
    </pc:sldMkLst>
    <p188:txBody>
      <a:bodyPr/>
      <a:lstStyle/>
      <a:p>
        <a:r>
          <a:rPr lang="en-US"/>
          <a:t>Lead the audience a little more. - explain each step more than just reading off the slide.</a:t>
        </a:r>
      </a:p>
    </p188:txBody>
  </p188:cm>
</p188:cmLst>
</file>

<file path=ppt/comments/modernComment_118_354768EC.xml><?xml version="1.0" encoding="utf-8"?>
<p188:cmLst xmlns:a="http://schemas.openxmlformats.org/drawingml/2006/main" xmlns:r="http://schemas.openxmlformats.org/officeDocument/2006/relationships" xmlns:p188="http://schemas.microsoft.com/office/powerpoint/2018/8/main">
  <p188:cm id="{CE6874BE-8E63-45DA-B7EB-1579BEE6A3A1}" authorId="{529CAB43-50B3-8808-9A8E-A6A339FA70A7}" created="2025-02-14T20:36:12.824">
    <pc:sldMkLst xmlns:pc="http://schemas.microsoft.com/office/powerpoint/2013/main/command">
      <pc:docMk/>
      <pc:sldMk cId="893872364" sldId="280"/>
    </pc:sldMkLst>
    <p188:txBody>
      <a:bodyPr/>
      <a:lstStyle/>
      <a:p>
        <a:r>
          <a:rPr lang="en-US"/>
          <a:t>Each of the shapes from the last slide is the green line in these figures</a:t>
        </a:r>
      </a:p>
    </p188:txBody>
  </p188:cm>
</p188:cmLst>
</file>

<file path=ppt/comments/modernComment_11A_E709E9F.xml><?xml version="1.0" encoding="utf-8"?>
<p188:cmLst xmlns:a="http://schemas.openxmlformats.org/drawingml/2006/main" xmlns:r="http://schemas.openxmlformats.org/officeDocument/2006/relationships" xmlns:p188="http://schemas.microsoft.com/office/powerpoint/2018/8/main">
  <p188:cm id="{4B268B2D-3C1C-4476-8922-96EFDFA722A7}" authorId="{95582667-6102-27E7-ED8E-01A166EB4B6B}" created="2025-02-06T21:13:11.846">
    <pc:sldMkLst xmlns:pc="http://schemas.microsoft.com/office/powerpoint/2013/main/command">
      <pc:docMk/>
      <pc:sldMk cId="242261663" sldId="282"/>
    </pc:sldMkLst>
    <p188:txBody>
      <a:bodyPr/>
      <a:lstStyle/>
      <a:p>
        <a:r>
          <a:rPr lang="en-US"/>
          <a:t>slide out of order?</a:t>
        </a:r>
      </a:p>
    </p188:txBody>
  </p188:cm>
  <p188:cm id="{B9D5F98C-D2D3-417E-B1B9-7887FDB70C70}" authorId="{95582667-6102-27E7-ED8E-01A166EB4B6B}" created="2025-02-06T21:50:57.100">
    <pc:sldMkLst xmlns:pc="http://schemas.microsoft.com/office/powerpoint/2013/main/command">
      <pc:docMk/>
      <pc:sldMk cId="242261663" sldId="282"/>
    </pc:sldMkLst>
    <p188:txBody>
      <a:bodyPr/>
      <a:lstStyle/>
      <a:p>
        <a:r>
          <a:rPr lang="en-US"/>
          <a:t>here is what i tested</a:t>
        </a:r>
      </a:p>
    </p188:txBody>
  </p188:cm>
  <p188:cm id="{D0A0E5C7-A7E8-4C0E-A6C1-19B88ED5378E}" authorId="{95582667-6102-27E7-ED8E-01A166EB4B6B}" created="2025-02-06T21:52:36.257">
    <pc:sldMkLst xmlns:pc="http://schemas.microsoft.com/office/powerpoint/2013/main/command">
      <pc:docMk/>
      <pc:sldMk cId="242261663" sldId="282"/>
    </pc:sldMkLst>
    <p188:txBody>
      <a:bodyPr/>
      <a:lstStyle/>
      <a:p>
        <a:r>
          <a:rPr lang="en-US"/>
          <a:t>best practice is to refine all map projections for the same area and pick the one with minimal area (the one the represents the surface and relative distance on the surface the most accurately))</a:t>
        </a:r>
      </a:p>
    </p188:txBody>
  </p188:cm>
</p188:cmLst>
</file>

<file path=ppt/comments/modernComment_120_F4A3AA09.xml><?xml version="1.0" encoding="utf-8"?>
<p188:cmLst xmlns:a="http://schemas.openxmlformats.org/drawingml/2006/main" xmlns:r="http://schemas.openxmlformats.org/officeDocument/2006/relationships" xmlns:p188="http://schemas.microsoft.com/office/powerpoint/2018/8/main">
  <p188:cm id="{DF801C05-5BB3-4E81-8808-3E2EA0D62FF2}" authorId="{95582667-6102-27E7-ED8E-01A166EB4B6B}" created="2025-02-06T21:45:40.582">
    <ac:deMkLst xmlns:ac="http://schemas.microsoft.com/office/drawing/2013/main/command">
      <pc:docMk xmlns:pc="http://schemas.microsoft.com/office/powerpoint/2013/main/command"/>
      <pc:sldMk xmlns:pc="http://schemas.microsoft.com/office/powerpoint/2013/main/command" cId="4104366601" sldId="288"/>
      <ac:spMk id="16" creationId="{77CCFC41-C8EF-1ED6-E559-F3800315E766}"/>
    </ac:deMkLst>
    <p188:txBody>
      <a:bodyPr/>
      <a:lstStyle/>
      <a:p>
        <a:r>
          <a:rPr lang="en-US"/>
          <a:t>change to scale +-1m:km</a:t>
        </a:r>
      </a:p>
    </p188:txBody>
  </p188:cm>
  <p188:cm id="{A5C27F4C-DC45-4792-8661-B95B1FE66542}" authorId="{95582667-6102-27E7-ED8E-01A166EB4B6B}" created="2025-02-06T21:46:53.567">
    <pc:sldMkLst xmlns:pc="http://schemas.microsoft.com/office/powerpoint/2013/main/command">
      <pc:docMk/>
      <pc:sldMk cId="4104366601" sldId="288"/>
    </pc:sldMkLst>
    <p188:txBody>
      <a:bodyPr/>
      <a:lstStyle/>
      <a:p>
        <a:r>
          <a:rPr lang="en-US"/>
          <a:t>talk  though steps. speak to the figures</a:t>
        </a:r>
      </a:p>
    </p188:txBody>
  </p188:cm>
  <p188:cm id="{B2887D3B-CE71-4B41-897E-54678E738C28}" authorId="{95582667-6102-27E7-ED8E-01A166EB4B6B}" created="2025-02-06T21:47:28.442">
    <pc:sldMkLst xmlns:pc="http://schemas.microsoft.com/office/powerpoint/2013/main/command">
      <pc:docMk/>
      <pc:sldMk cId="4104366601" sldId="288"/>
    </pc:sldMkLst>
    <p188:txBody>
      <a:bodyPr/>
      <a:lstStyle/>
      <a:p>
        <a:r>
          <a:rPr lang="en-US"/>
          <a:t>speak directly to the figure and what your doing to the map surface</a:t>
        </a:r>
      </a:p>
    </p188:txBody>
  </p188:cm>
</p188:cmLst>
</file>

<file path=ppt/comments/modernComment_121_B325547.xml><?xml version="1.0" encoding="utf-8"?>
<p188:cmLst xmlns:a="http://schemas.openxmlformats.org/drawingml/2006/main" xmlns:r="http://schemas.openxmlformats.org/officeDocument/2006/relationships" xmlns:p188="http://schemas.microsoft.com/office/powerpoint/2018/8/main">
  <p188:cm id="{CDCA1B44-E9E0-467C-AEDC-7ACF512F0935}" authorId="{95582667-6102-27E7-ED8E-01A166EB4B6B}" created="2025-02-06T21:07:26.765">
    <pc:sldMkLst xmlns:pc="http://schemas.microsoft.com/office/powerpoint/2013/main/command">
      <pc:docMk/>
      <pc:sldMk cId="187848007" sldId="289"/>
    </pc:sldMkLst>
    <p188:replyLst>
      <p188:reply id="{4BB5317E-D2D9-4B63-8470-DA20AFB818DD}" authorId="{95582667-6102-27E7-ED8E-01A166EB4B6B}" created="2025-02-06T21:08:12.219">
        <p188:txBody>
          <a:bodyPr/>
          <a:lstStyle/>
          <a:p>
            <a:r>
              <a:rPr lang="en-US"/>
              <a:t>it will also be good to position the same table on the same level as the plot so they are distinct </a:t>
            </a:r>
          </a:p>
        </p188:txBody>
      </p188:reply>
    </p188:replyLst>
    <p188:txBody>
      <a:bodyPr/>
      <a:lstStyle/>
      <a:p>
        <a:r>
          <a:rPr lang="en-US"/>
          <a:t>If you stack these tables you can make them larger. It will be easier to read</a:t>
        </a:r>
      </a:p>
    </p188:txBody>
  </p188:cm>
  <p188:cm id="{B595281B-CE82-476E-B12B-615A50D650D4}" authorId="{95582667-6102-27E7-ED8E-01A166EB4B6B}" created="2025-02-06T21:57:48.072">
    <pc:sldMkLst xmlns:pc="http://schemas.microsoft.com/office/powerpoint/2013/main/command">
      <pc:docMk/>
      <pc:sldMk cId="187848007" sldId="289"/>
    </pc:sldMkLst>
    <p188:txBody>
      <a:bodyPr/>
      <a:lstStyle/>
      <a:p>
        <a:r>
          <a:rPr lang="en-US"/>
          <a:t>For this comparisone both areas to be masked</a:t>
        </a:r>
      </a:p>
    </p188:txBody>
  </p188:cm>
</p188:cmLst>
</file>

<file path=ppt/comments/modernComment_123_5E5DA223.xml><?xml version="1.0" encoding="utf-8"?>
<p188:cmLst xmlns:a="http://schemas.openxmlformats.org/drawingml/2006/main" xmlns:r="http://schemas.openxmlformats.org/officeDocument/2006/relationships" xmlns:p188="http://schemas.microsoft.com/office/powerpoint/2018/8/main">
  <p188:cm id="{2E210A88-F0AD-4790-B337-65048B802C24}" authorId="{95582667-6102-27E7-ED8E-01A166EB4B6B}" created="2025-02-06T20:50:09.881">
    <pc:sldMkLst xmlns:pc="http://schemas.microsoft.com/office/powerpoint/2013/main/command">
      <pc:docMk/>
      <pc:sldMk cId="1583194659" sldId="291"/>
    </pc:sldMkLst>
    <p188:txBody>
      <a:bodyPr/>
      <a:lstStyle/>
      <a:p>
        <a:r>
          <a:rPr lang="en-US"/>
          <a:t>You should put the schematic picture to describe the MTM system is. This is still the overview, might be best to leave this distortion plot to the end</a:t>
        </a:r>
      </a:p>
    </p188:txBody>
  </p188:cm>
</p188:cmLst>
</file>

<file path=ppt/comments/modernComment_126_7D9C172C.xml><?xml version="1.0" encoding="utf-8"?>
<p188:cmLst xmlns:a="http://schemas.openxmlformats.org/drawingml/2006/main" xmlns:r="http://schemas.openxmlformats.org/officeDocument/2006/relationships" xmlns:p188="http://schemas.microsoft.com/office/powerpoint/2018/8/main">
  <p188:cm id="{30D95C6D-60FD-4277-904E-F57EF363A8FB}" authorId="{95582667-6102-27E7-ED8E-01A166EB4B6B}" created="2025-02-06T21:04:56.967">
    <pc:sldMkLst xmlns:pc="http://schemas.microsoft.com/office/powerpoint/2013/main/command">
      <pc:docMk/>
      <pc:sldMk cId="2107381548" sldId="294"/>
    </pc:sldMkLst>
    <p188:txBody>
      <a:bodyPr/>
      <a:lstStyle/>
      <a:p>
        <a:r>
          <a:rPr lang="en-US"/>
          <a:t>Might need a slide on the height factor but we will see</a:t>
        </a:r>
      </a:p>
    </p188:txBody>
  </p188:cm>
  <p188:cm id="{E0428F3A-9A7A-4CCE-BC11-0B89A4BDA173}" authorId="{95582667-6102-27E7-ED8E-01A166EB4B6B}" created="2025-02-06T21:55:00.524">
    <pc:sldMkLst xmlns:pc="http://schemas.microsoft.com/office/powerpoint/2013/main/command">
      <pc:docMk/>
      <pc:sldMk cId="2107381548" sldId="294"/>
    </pc:sldMkLst>
    <p188:txBody>
      <a:bodyPr/>
      <a:lstStyle/>
      <a:p>
        <a:r>
          <a:rPr lang="en-US"/>
          <a:t>add slide after this one with MTM distortion</a:t>
        </a:r>
      </a:p>
    </p188:txBody>
  </p188:cm>
  <p188:cm id="{6EB7C2E9-528A-4EB6-921E-186741C34121}" authorId="{95582667-6102-27E7-ED8E-01A166EB4B6B}" created="2025-02-14T20:37:02.382">
    <pc:sldMkLst xmlns:pc="http://schemas.microsoft.com/office/powerpoint/2013/main/command">
      <pc:docMk/>
      <pc:sldMk cId="2107381548" sldId="294"/>
    </pc:sldMkLst>
    <p188:replyLst>
      <p188:reply id="{AB2A6566-EEE1-4EC2-B6D6-AE97EDF4F8F7}" authorId="{95582667-6102-27E7-ED8E-01A166EB4B6B}" created="2025-02-14T20:37:10.398">
        <p188:txBody>
          <a:bodyPr/>
          <a:lstStyle/>
          <a:p>
            <a:r>
              <a:rPr lang="en-US"/>
              <a:t>or Elevation factor</a:t>
            </a:r>
          </a:p>
        </p188:txBody>
      </p188:reply>
      <p188:reply id="{C410D2BF-140F-4915-A914-9E25D5261A6D}" authorId="{95582667-6102-27E7-ED8E-01A166EB4B6B}" created="2025-02-14T20:38:43.886">
        <p188:txBody>
          <a:bodyPr/>
          <a:lstStyle/>
          <a:p>
            <a:r>
              <a:rPr lang="en-US"/>
              <a:t>move plot from 14 to 15</a:t>
            </a:r>
          </a:p>
        </p188:txBody>
      </p188:reply>
    </p188:replyLst>
    <p188:txBody>
      <a:bodyPr/>
      <a:lstStyle/>
      <a:p>
        <a:r>
          <a:rPr lang="en-US"/>
          <a:t>possibly k plot not needed </a:t>
        </a:r>
      </a:p>
    </p188:txBody>
  </p188:cm>
</p188:cmLst>
</file>

<file path=ppt/comments/modernComment_128_AE496DD5.xml><?xml version="1.0" encoding="utf-8"?>
<p188:cmLst xmlns:a="http://schemas.openxmlformats.org/drawingml/2006/main" xmlns:r="http://schemas.openxmlformats.org/officeDocument/2006/relationships" xmlns:p188="http://schemas.microsoft.com/office/powerpoint/2018/8/main">
  <p188:cm id="{0B3A2572-4F54-4064-B2BB-BBCD7A7E5C96}" authorId="{95582667-6102-27E7-ED8E-01A166EB4B6B}" created="2025-02-06T21:06:48.452">
    <pc:sldMkLst xmlns:pc="http://schemas.microsoft.com/office/powerpoint/2013/main/command">
      <pc:docMk/>
      <pc:sldMk cId="0" sldId="269"/>
    </pc:sldMkLst>
    <p188:txBody>
      <a:bodyPr/>
      <a:lstStyle/>
      <a:p>
        <a:r>
          <a:rPr lang="en-US"/>
          <a:t>This might be a better slide to also show the MTM plot too, basically the same slide but with just info on the MTM system. that way we can compare. At least it gives you a visual</a:t>
        </a:r>
      </a:p>
    </p188:txBody>
  </p188:cm>
  <p188:cm id="{3CE09D1D-2C41-4E66-B7AC-CE7C9952B171}" authorId="{95582667-6102-27E7-ED8E-01A166EB4B6B}" created="2025-02-06T21:10:20.063">
    <pc:sldMkLst xmlns:pc="http://schemas.microsoft.com/office/powerpoint/2013/main/command">
      <pc:docMk/>
      <pc:sldMk cId="0" sldId="269"/>
    </pc:sldMkLst>
    <p188:txBody>
      <a:bodyPr/>
      <a:lstStyle/>
      <a:p>
        <a:r>
          <a:rPr lang="en-US"/>
          <a:t>This is not in PPM but as a scale. 
Be ready to describe what this means in later sections. basically saying what that 1.0005 is +50 CM/km and .9995 is -50 CM</a:t>
        </a:r>
      </a:p>
    </p188:txBody>
  </p188:cm>
  <p188:cm id="{EEA909DC-4E64-4C04-A0DE-9454A9012BE1}" authorId="{95582667-6102-27E7-ED8E-01A166EB4B6B}" created="2025-02-06T21:11:00.236">
    <pc:sldMkLst xmlns:pc="http://schemas.microsoft.com/office/powerpoint/2013/main/command">
      <pc:docMk/>
      <pc:sldMk cId="0" sldId="269"/>
    </pc:sldMkLst>
    <p188:txBody>
      <a:bodyPr/>
      <a:lstStyle/>
      <a:p>
        <a:r>
          <a:rPr lang="en-US"/>
          <a:t>I would also recommend putting the min and max values here </a:t>
        </a:r>
      </a:p>
    </p188:txBody>
  </p188:cm>
  <p188:cm id="{D60F6A0A-6198-4DCF-8853-10953AE4D821}" authorId="{95582667-6102-27E7-ED8E-01A166EB4B6B}" created="2025-02-06T21:58:01.604">
    <pc:sldMkLst xmlns:pc="http://schemas.microsoft.com/office/powerpoint/2013/main/command">
      <pc:docMk/>
      <pc:sldMk cId="2924047829" sldId="296"/>
    </pc:sldMkLst>
    <p188:txBody>
      <a:bodyPr/>
      <a:lstStyle/>
      <a:p>
        <a:r>
          <a:rPr lang="en-US"/>
          <a:t>Unmasked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f3b72d2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f3b72d2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the Digital elevation data for Jezero crater. The crater is located on the northern hemisphere around 78 degrees latitude, and about 18 degrees from the prime meridian. This location is home to the perseverance rover and was chosen as a landing site because of the craters ability to potentially indicate past life on mars. A delta running from the crater could indicate water that flowed at some point in mars history. This date was collected by the Mars reconnaissance orbiter, and the elevation scale is in meters. Due to mars unique shape, even the mountainous region of Jezero crater is negative in elevation, with the highest elevation being about 501 meters below sea level and the lowest point being about 3439 meters below sea level.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ee7a97e03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ee7a97e03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an extra processing step at the beginning of the workflow, I masked out areas of the map with a slope greater than 20 </a:t>
            </a:r>
            <a:r>
              <a:rPr lang="en-US" err="1"/>
              <a:t>degress</a:t>
            </a:r>
            <a:r>
              <a:rPr lang="en-US"/>
              <a:t>., such as the mountain on the northwest corner of the crater and the bottom of craters with slopes too steep to reach the bottom. this further reduces the range in distortion for the areas of the map that will actually be in use. The black pixels on the map represent masked out data, while the white pixels are valid data points.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ee7a97e03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ee7a97e03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Of the projections shown earlier, the three projections I modeled distortion with were the conic and cylindrical projections. The best practice is to refine each map projection for the target area to pick the one with the lowest distortion, which is the one that represents the ground surface and the distance between points most accurately. </a:t>
            </a:r>
            <a:endParaRPr/>
          </a:p>
        </p:txBody>
      </p:sp>
    </p:spTree>
    <p:extLst>
      <p:ext uri="{BB962C8B-B14F-4D97-AF65-F5344CB8AC3E}">
        <p14:creationId xmlns:p14="http://schemas.microsoft.com/office/powerpoint/2010/main" val="4143369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e7a97e03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e7a97e03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 refine the projection axis, we find the origin axis that reduce the range in distortion to a minimum. The origin axis is the axis that the projection is created from. Looking at the way that distortion arises when projecting topography, a minimum can be found by picking an axis of origin that aligns the map grid the closest with the topography. Looking to the graph on the right, the range in distortion is heavily reduced when an axis off center with the projection is picked because the grid distance equals the ground distance at more points, compared to how one centered with the projection would fit. The green lines in these figures represent the shapes in the previous slide, so by changing the origin axis, we are changing the orientation of the shapes on the surface of mars.</a:t>
            </a:r>
            <a:endParaRPr/>
          </a:p>
        </p:txBody>
      </p:sp>
    </p:spTree>
    <p:extLst>
      <p:ext uri="{BB962C8B-B14F-4D97-AF65-F5344CB8AC3E}">
        <p14:creationId xmlns:p14="http://schemas.microsoft.com/office/powerpoint/2010/main" val="2335648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e7a97e03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e7a97e03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Final step to the process is to determine a scale factor for the projection. Looking to the figures, scale factor determines the height from the ellipsoid that the developable surface occupies. The goal is to find a scale factor that optimally distributes the range of distortion about even scale by moving the surface closer or farther from the ellipsoid. (scale factor is warping shapes </a:t>
            </a:r>
            <a:r>
              <a:rPr lang="en-US" err="1"/>
              <a:t>shapes</a:t>
            </a:r>
            <a:r>
              <a:rPr lang="en-US"/>
              <a:t> to the surface)</a:t>
            </a:r>
            <a:endParaRPr/>
          </a:p>
        </p:txBody>
      </p:sp>
    </p:spTree>
    <p:extLst>
      <p:ext uri="{BB962C8B-B14F-4D97-AF65-F5344CB8AC3E}">
        <p14:creationId xmlns:p14="http://schemas.microsoft.com/office/powerpoint/2010/main" val="2500091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e7a97e03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ee7a97e03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data plotted here is the distortion for the unoptimized MTM projection. As you can see, the distortion is heavily distributed above 1, from 1.0005 to 1.0014 These measurements are in scale. This means that values above and below one are the distance distortion per meter. Simplifying this, a value of one thousandth is equivalent to 1 meter per kilometer. In more conventional terms, the range for this projection is 82.8 centimeters per kilometer. This MTM projection then has an average distortion around plus one meters per kilometer, and a range of about 82.8 centimeters per kilometer.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ee7a97e03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ee7a97e03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These are the projection parameters for the three projections tested in the previous slide. The Longitude and Latitude values were determined running a python script that calculated the range of distortion for a range of different longitudes and latitudes and returning the angles that had the lowest distortion. The scale factor for each projection was determined by running a similar script that returned the factor values based on the percent area with positive distortion. Combining these data points, I selected the 60% Transverse Mercator projection as the ideal projection for the Jezero crater area because it minimized the range in data and balances the distortion.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F5E1F735-0248-CFCE-0CD0-5CAE809C5980}"/>
            </a:ext>
          </a:extLst>
        </p:cNvPr>
        <p:cNvGrpSpPr/>
        <p:nvPr/>
      </p:nvGrpSpPr>
      <p:grpSpPr>
        <a:xfrm>
          <a:off x="0" y="0"/>
          <a:ext cx="0" cy="0"/>
          <a:chOff x="0" y="0"/>
          <a:chExt cx="0" cy="0"/>
        </a:xfrm>
      </p:grpSpPr>
      <p:sp>
        <p:nvSpPr>
          <p:cNvPr id="198" name="Google Shape;198;g2ee7a97e03b_0_7:notes">
            <a:extLst>
              <a:ext uri="{FF2B5EF4-FFF2-40B4-BE49-F238E27FC236}">
                <a16:creationId xmlns:a16="http://schemas.microsoft.com/office/drawing/2014/main" id="{2D77E841-1A70-17A0-E590-051093FB83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ee7a97e03b_0_7:notes">
            <a:extLst>
              <a:ext uri="{FF2B5EF4-FFF2-40B4-BE49-F238E27FC236}">
                <a16:creationId xmlns:a16="http://schemas.microsoft.com/office/drawing/2014/main" id="{847DE9A9-9FC5-6B43-C1E3-0879BD8E3A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data represented here is my refined map projection for Jezero crater. The Oblique Mercator and Transverse Mercator projections possessed much more desirable distortion ranges than Lambert Conformal Conic, which could be because of Jezero Craters location on mars or its negative elevation. The Transverse Mercator projection had the best distortion range being 81.5 cm per kilometer only about half a centimeter better than the Oblique Mercator projection.</a:t>
            </a:r>
            <a:endParaRPr/>
          </a:p>
        </p:txBody>
      </p:sp>
    </p:spTree>
    <p:extLst>
      <p:ext uri="{BB962C8B-B14F-4D97-AF65-F5344CB8AC3E}">
        <p14:creationId xmlns:p14="http://schemas.microsoft.com/office/powerpoint/2010/main" val="533986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Compared to the MTM projection, my projection did reduce the range in distortion from 63.3 cm per kilometer to 55.5 cm to kilometer. This shows that the SPCS concept can be applied to mars to reduce the distortion at these high interest locations. Additionally, the distribution of distortion was heavily improved with the SPCS projections, with the average distortion value and area with positive distortion being negative 4 mm per kilometer and 60% for my projection compared to 1.1 meters per kilometer and 100% for the MTM projection. Ultimately, the goals for a new map projection were met as the Transverse Mercator projection does fall well within plus and minus 1 m per kilometer and reduces the range in distortion values.</a:t>
            </a:r>
          </a:p>
        </p:txBody>
      </p:sp>
    </p:spTree>
    <p:extLst>
      <p:ext uri="{BB962C8B-B14F-4D97-AF65-F5344CB8AC3E}">
        <p14:creationId xmlns:p14="http://schemas.microsoft.com/office/powerpoint/2010/main" val="64455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 learned a lot from this experience, Many thanks to NAU and </a:t>
            </a:r>
            <a:endParaRPr/>
          </a:p>
        </p:txBody>
      </p:sp>
    </p:spTree>
    <p:extLst>
      <p:ext uri="{BB962C8B-B14F-4D97-AF65-F5344CB8AC3E}">
        <p14:creationId xmlns:p14="http://schemas.microsoft.com/office/powerpoint/2010/main" val="31433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ee7a97e03b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ee7a97e03b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the reality of manned missions to mars creeps closer, maps more centric on engineering rather than the landing of rovers will be required. my project was to design map projections for engineering purposes to the surface of mars, which is new to the planet as a proof of concept. Utilizing the State Plane coordinate system, the goal was for the new map projections to reduce distortion at mars surface, therefore representing the ground more accurately. Jezero crater, pictured above, was chosen as the subject of these tests due to the recent expedition here by the perseverance rover, its range of topography, and its similarity to other high interest areas that may become future landing zones for astronauts.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ee7a97e03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ee7a97e03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the overview of my presentation. Ill first start by exploring the different kinds of map projections, what they are, and their key differences. Then well look at how the map projections distort the ground surface of a chosen body. Using the project workflow to alter the map projection parameters, well evaluate the methods used to reduce the distortion present in my projections. a final map projection will be produced, which I will compare to the current map projections for Jezero crater. The figure on the right of this slide represents the parameters being changed to develop my map projections.</a:t>
            </a:r>
            <a:endParaRPr/>
          </a:p>
        </p:txBody>
      </p:sp>
    </p:spTree>
    <p:extLst>
      <p:ext uri="{BB962C8B-B14F-4D97-AF65-F5344CB8AC3E}">
        <p14:creationId xmlns:p14="http://schemas.microsoft.com/office/powerpoint/2010/main" val="106039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e7a97e03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e7a97e03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concept of map projection types can be represented by the orange peel problem. (The only way to lay it flat is to tear it) If we want to lay the orange peel flat, the only way this is possible would be to tear it. This version of a “map Projection” preserves the areas of the orange peel but would not be very good for locating and navigating due to the deforming of its angles. To combat this, the map projections we use are conformal, meaning they preserve the angles of an ellipsoid but can distort the distances and area. The map projections on the right are examples of these differences. The top is an equal area projection that distorts angles and the bottom is a conformal projection that distorts area. This is seen with the circles on the images, with the equal area map flattening and stretching the circles, and the conformal projection simply altering their size.</a:t>
            </a:r>
            <a:endParaRPr/>
          </a:p>
        </p:txBody>
      </p:sp>
    </p:spTree>
    <p:extLst>
      <p:ext uri="{BB962C8B-B14F-4D97-AF65-F5344CB8AC3E}">
        <p14:creationId xmlns:p14="http://schemas.microsoft.com/office/powerpoint/2010/main" val="81504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ee7a97e03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ee7a97e03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Above are three of the conformal map projections used In my project. We can picture these projections with the shapes above. Imagine laying, placing, or wrapping the associated shapes around the ellipsoid being projected, then plotting the points from the ellipsoid directly onto the shapes. These Map projections are on the surface of the ellipsoid being projected, and distortion is caused by how we represent the ground by plotting spherical coordinates on these flat surfaces.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e7a97e03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e7a97e03b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 a map projection, represented by the shapes on the last slide and the green line in this figure, area and distance is distorted compared to the ground. Topography lower and higher than the map projection causes the ground distance to be lesser or greater than the distance shown on the projection, which is shown by the purple and red lines on the map. The purple lines represent the true ground distance, while the red lines represent the distance on the projection. Distortion also occurs in the mathematics of plotting spherical data to a flat map. To combat this, the green line representing the map projection can be changed to match the surface better and thus reduce distortion.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ee7a97e03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ee7a97e03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 earth analog to my project goals can be seen by comparing these two plots of the Hawaiian islands. The left plot is the islands with the Universal Transverse Mercator projection. This projection is used for navigation due to its large area covered. The plot on the right is the SPCS projection, utilizing a Oblique Mercator projection. This projection is used for engineering due to its much lower distortion at the ground. By prioritizing the small engineering designed zones, distortion range is significantly lowered for the target region. On earth, the target region are population centers. This means that for high use areas on these SPCS maps, the difference in distances on the map and on the ground are brought to a minimum.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ee7a97e03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ee7a97e03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current Mars map projection system is called the Mars Transverse Mercator. The projection subdivides mars into 18 20 degree zones and is planetocentric, meaning that longitude Is positive in the east direction. The MTM is a horizontally oriented cylindrical map projection. The distortion from this projection will be what I am comparing the data from my research to.</a:t>
            </a:r>
            <a:endParaRPr/>
          </a:p>
        </p:txBody>
      </p:sp>
    </p:spTree>
    <p:extLst>
      <p:ext uri="{BB962C8B-B14F-4D97-AF65-F5344CB8AC3E}">
        <p14:creationId xmlns:p14="http://schemas.microsoft.com/office/powerpoint/2010/main" val="399602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f3b72d2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f3b72d2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order to produce a final design with minimum distortion, three main steps were taken in my research workflow. The first was to select a map projection, which is the developable surface in the figures. Then, I sought to reduce the range in the distortion of this projection by selecting a axis of origin that aligned the grid most optimally to the ground, like seen in the second figure. Finally, the scale factor was adjusted to move the projection grid further or closer to the ellipsoid in order to optimally distribute the distortion. The distortion is measurable and affects the map projections, and changing these parameters changes the distortion</a:t>
            </a:r>
            <a:endParaRPr/>
          </a:p>
        </p:txBody>
      </p:sp>
    </p:spTree>
    <p:extLst>
      <p:ext uri="{BB962C8B-B14F-4D97-AF65-F5344CB8AC3E}">
        <p14:creationId xmlns:p14="http://schemas.microsoft.com/office/powerpoint/2010/main" val="190525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A_E709E9F.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8_354768EC.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6_7D9C172C.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package" Target="../embeddings/Microsoft_Excel_Worksheet.xlsx"/></Relationships>
</file>

<file path=ppt/slides/_rels/slide17.xml.rels><?xml version="1.0" encoding="UTF-8" standalone="yes"?>
<Relationships xmlns="http://schemas.openxmlformats.org/package/2006/relationships"><Relationship Id="rId3" Type="http://schemas.microsoft.com/office/2018/10/relationships/comments" Target="../comments/modernComment_128_AE496DD5.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21_B325547.xml"/><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14_EC968EEF.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12_541574C8.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23_5E5DA22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20_F4A3AA09.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951878"/>
            <a:ext cx="8520600" cy="196828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400">
                <a:latin typeface="Calibri" panose="020F0502020204030204" pitchFamily="34" charset="0"/>
                <a:cs typeface="Calibri" panose="020F0502020204030204" pitchFamily="34" charset="0"/>
              </a:rPr>
              <a:t>Low Distortion Map Projections</a:t>
            </a:r>
            <a:br>
              <a:rPr lang="en" sz="4400">
                <a:latin typeface="Calibri" panose="020F0502020204030204" pitchFamily="34" charset="0"/>
                <a:cs typeface="Calibri" panose="020F0502020204030204" pitchFamily="34" charset="0"/>
              </a:rPr>
            </a:br>
            <a:r>
              <a:rPr lang="en" sz="4400">
                <a:latin typeface="Calibri" panose="020F0502020204030204" pitchFamily="34" charset="0"/>
                <a:cs typeface="Calibri" panose="020F0502020204030204" pitchFamily="34" charset="0"/>
              </a:rPr>
              <a:t>for Mars</a:t>
            </a:r>
            <a:endParaRPr sz="440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E0D51AC-8248-C375-281E-6232A46C2102}"/>
              </a:ext>
            </a:extLst>
          </p:cNvPr>
          <p:cNvSpPr txBox="1"/>
          <p:nvPr/>
        </p:nvSpPr>
        <p:spPr>
          <a:xfrm>
            <a:off x="3630144" y="2861001"/>
            <a:ext cx="1883712" cy="830997"/>
          </a:xfrm>
          <a:prstGeom prst="rect">
            <a:avLst/>
          </a:prstGeom>
          <a:noFill/>
        </p:spPr>
        <p:txBody>
          <a:bodyPr wrap="square" rtlCol="0">
            <a:spAutoFit/>
          </a:bodyPr>
          <a:lstStyle/>
          <a:p>
            <a:pPr algn="ctr">
              <a:spcBef>
                <a:spcPts val="1200"/>
              </a:spcBef>
            </a:pPr>
            <a:r>
              <a:rPr lang="en-US" sz="2400">
                <a:solidFill>
                  <a:schemeClr val="bg2"/>
                </a:solidFill>
                <a:latin typeface="Calibri" panose="020F0502020204030204" pitchFamily="34" charset="0"/>
                <a:cs typeface="Calibri" panose="020F0502020204030204" pitchFamily="34" charset="0"/>
              </a:rPr>
              <a:t>Connor Derusseau</a:t>
            </a:r>
          </a:p>
        </p:txBody>
      </p:sp>
      <p:pic>
        <p:nvPicPr>
          <p:cNvPr id="7" name="Picture 6">
            <a:extLst>
              <a:ext uri="{FF2B5EF4-FFF2-40B4-BE49-F238E27FC236}">
                <a16:creationId xmlns:a16="http://schemas.microsoft.com/office/drawing/2014/main" id="{AE39A91F-B4E4-0FD8-6802-9834BD78CAF8}"/>
              </a:ext>
            </a:extLst>
          </p:cNvPr>
          <p:cNvPicPr>
            <a:picLocks noChangeAspect="1"/>
          </p:cNvPicPr>
          <p:nvPr/>
        </p:nvPicPr>
        <p:blipFill>
          <a:blip r:embed="rId4"/>
          <a:stretch>
            <a:fillRect/>
          </a:stretch>
        </p:blipFill>
        <p:spPr>
          <a:xfrm>
            <a:off x="0" y="0"/>
            <a:ext cx="9144000" cy="863637"/>
          </a:xfrm>
          <a:prstGeom prst="rect">
            <a:avLst/>
          </a:prstGeom>
        </p:spPr>
      </p:pic>
      <p:sp>
        <p:nvSpPr>
          <p:cNvPr id="2" name="Rectangle 1">
            <a:extLst>
              <a:ext uri="{FF2B5EF4-FFF2-40B4-BE49-F238E27FC236}">
                <a16:creationId xmlns:a16="http://schemas.microsoft.com/office/drawing/2014/main" id="{BAD3B298-1ABD-60AE-A455-9CB52C25AF0D}"/>
              </a:ext>
            </a:extLst>
          </p:cNvPr>
          <p:cNvSpPr/>
          <p:nvPr/>
        </p:nvSpPr>
        <p:spPr>
          <a:xfrm>
            <a:off x="2070674" y="42088"/>
            <a:ext cx="825909" cy="77945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53F9B2E9-B604-E25F-F6BD-486BC93786DB}"/>
              </a:ext>
            </a:extLst>
          </p:cNvPr>
          <p:cNvPicPr>
            <a:picLocks noChangeAspect="1"/>
          </p:cNvPicPr>
          <p:nvPr/>
        </p:nvPicPr>
        <p:blipFill>
          <a:blip r:embed="rId5"/>
          <a:stretch>
            <a:fillRect/>
          </a:stretch>
        </p:blipFill>
        <p:spPr>
          <a:xfrm>
            <a:off x="1988083" y="146729"/>
            <a:ext cx="1032025" cy="1032025"/>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9"/>
          <p:cNvSpPr txBox="1">
            <a:spLocks noGrp="1"/>
          </p:cNvSpPr>
          <p:nvPr>
            <p:ph type="title"/>
          </p:nvPr>
        </p:nvSpPr>
        <p:spPr>
          <a:xfrm>
            <a:off x="311700" y="285600"/>
            <a:ext cx="354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20">
                <a:latin typeface="Calibri"/>
                <a:ea typeface="Calibri"/>
                <a:cs typeface="Calibri"/>
                <a:sym typeface="Calibri"/>
              </a:rPr>
              <a:t>1. Source Elevation Data</a:t>
            </a:r>
            <a:endParaRPr sz="2620">
              <a:latin typeface="Calibri"/>
              <a:ea typeface="Calibri"/>
              <a:cs typeface="Calibri"/>
              <a:sym typeface="Calibri"/>
            </a:endParaRPr>
          </a:p>
        </p:txBody>
      </p:sp>
      <p:sp>
        <p:nvSpPr>
          <p:cNvPr id="118" name="Google Shape;118;p19"/>
          <p:cNvSpPr txBox="1"/>
          <p:nvPr/>
        </p:nvSpPr>
        <p:spPr>
          <a:xfrm>
            <a:off x="4019425" y="2911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119" name="Google Shape;119;p19"/>
          <p:cNvSpPr txBox="1"/>
          <p:nvPr/>
        </p:nvSpPr>
        <p:spPr>
          <a:xfrm>
            <a:off x="7404153" y="4849775"/>
            <a:ext cx="20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Calibri"/>
                <a:ea typeface="Calibri"/>
                <a:cs typeface="Calibri"/>
                <a:sym typeface="Calibri"/>
              </a:rPr>
              <a:t>m</a:t>
            </a:r>
            <a:endParaRPr sz="900">
              <a:solidFill>
                <a:schemeClr val="dk1"/>
              </a:solidFill>
              <a:latin typeface="Calibri"/>
              <a:ea typeface="Calibri"/>
              <a:cs typeface="Calibri"/>
              <a:sym typeface="Calibri"/>
            </a:endParaRPr>
          </a:p>
        </p:txBody>
      </p:sp>
      <p:sp>
        <p:nvSpPr>
          <p:cNvPr id="126" name="Google Shape;126;p19"/>
          <p:cNvSpPr txBox="1"/>
          <p:nvPr/>
        </p:nvSpPr>
        <p:spPr>
          <a:xfrm>
            <a:off x="1990415" y="918914"/>
            <a:ext cx="2218200" cy="3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alibri"/>
                <a:ea typeface="Calibri"/>
                <a:cs typeface="Calibri"/>
                <a:sym typeface="Calibri"/>
              </a:rPr>
              <a:t>Mars Elevation (meters)</a:t>
            </a:r>
            <a:endParaRPr sz="1600">
              <a:solidFill>
                <a:schemeClr val="dk2"/>
              </a:solidFill>
              <a:latin typeface="Calibri"/>
              <a:ea typeface="Calibri"/>
              <a:cs typeface="Calibri"/>
              <a:sym typeface="Calibri"/>
            </a:endParaRPr>
          </a:p>
        </p:txBody>
      </p:sp>
      <p:sp>
        <p:nvSpPr>
          <p:cNvPr id="127" name="Google Shape;127;p19"/>
          <p:cNvSpPr/>
          <p:nvPr/>
        </p:nvSpPr>
        <p:spPr>
          <a:xfrm>
            <a:off x="3860700" y="720509"/>
            <a:ext cx="4617900" cy="31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descr="A close-up of a black and white image&#10;&#10;Description automatically generated">
            <a:extLst>
              <a:ext uri="{FF2B5EF4-FFF2-40B4-BE49-F238E27FC236}">
                <a16:creationId xmlns:a16="http://schemas.microsoft.com/office/drawing/2014/main" id="{FB4ABA01-198F-5CF4-FC7B-F605F81645D1}"/>
              </a:ext>
            </a:extLst>
          </p:cNvPr>
          <p:cNvPicPr>
            <a:picLocks noChangeAspect="1"/>
          </p:cNvPicPr>
          <p:nvPr/>
        </p:nvPicPr>
        <p:blipFill>
          <a:blip r:embed="rId4"/>
          <a:srcRect l="27106" t="36744" r="4993" b="14415"/>
          <a:stretch/>
        </p:blipFill>
        <p:spPr>
          <a:xfrm>
            <a:off x="1045637" y="1283220"/>
            <a:ext cx="7044238" cy="358312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20"/>
          <p:cNvSpPr txBox="1">
            <a:spLocks noGrp="1"/>
          </p:cNvSpPr>
          <p:nvPr>
            <p:ph type="title"/>
          </p:nvPr>
        </p:nvSpPr>
        <p:spPr>
          <a:xfrm>
            <a:off x="311700" y="155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2. Determine Masked Areas</a:t>
            </a:r>
            <a:endParaRPr>
              <a:latin typeface="Calibri"/>
              <a:ea typeface="Calibri"/>
              <a:cs typeface="Calibri"/>
              <a:sym typeface="Calibri"/>
            </a:endParaRPr>
          </a:p>
        </p:txBody>
      </p:sp>
      <p:sp>
        <p:nvSpPr>
          <p:cNvPr id="135" name="Google Shape;135;p20"/>
          <p:cNvSpPr txBox="1"/>
          <p:nvPr/>
        </p:nvSpPr>
        <p:spPr>
          <a:xfrm>
            <a:off x="4019425" y="2911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136" name="Google Shape;136;p20"/>
          <p:cNvSpPr txBox="1"/>
          <p:nvPr/>
        </p:nvSpPr>
        <p:spPr>
          <a:xfrm>
            <a:off x="6590450" y="903300"/>
            <a:ext cx="2241900" cy="1978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2"/>
              </a:buClr>
              <a:buSzPts val="1600"/>
              <a:buFont typeface="Calibri"/>
              <a:buChar char="●"/>
            </a:pPr>
            <a:r>
              <a:rPr lang="en" sz="1600">
                <a:solidFill>
                  <a:schemeClr val="dk2"/>
                </a:solidFill>
                <a:latin typeface="Calibri"/>
                <a:ea typeface="Calibri"/>
                <a:cs typeface="Calibri"/>
                <a:sym typeface="Calibri"/>
              </a:rPr>
              <a:t>Slope &gt;20°  untraversable by astronauts &amp; rovers</a:t>
            </a:r>
            <a:endParaRPr sz="1600">
              <a:solidFill>
                <a:schemeClr val="dk2"/>
              </a:solidFill>
              <a:latin typeface="Calibri"/>
              <a:ea typeface="Calibri"/>
              <a:cs typeface="Calibri"/>
              <a:sym typeface="Calibri"/>
            </a:endParaRPr>
          </a:p>
        </p:txBody>
      </p:sp>
      <p:sp>
        <p:nvSpPr>
          <p:cNvPr id="137" name="Google Shape;137;p20"/>
          <p:cNvSpPr txBox="1"/>
          <p:nvPr/>
        </p:nvSpPr>
        <p:spPr>
          <a:xfrm>
            <a:off x="6505475" y="4161950"/>
            <a:ext cx="2191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alibri"/>
                <a:ea typeface="Calibri"/>
                <a:cs typeface="Calibri"/>
                <a:sym typeface="Calibri"/>
              </a:rPr>
              <a:t>Black = </a:t>
            </a:r>
            <a:r>
              <a:rPr lang="en-US" sz="1600">
                <a:solidFill>
                  <a:schemeClr val="dk2"/>
                </a:solidFill>
                <a:latin typeface="Calibri"/>
                <a:ea typeface="Calibri"/>
                <a:cs typeface="Calibri"/>
                <a:sym typeface="Calibri"/>
              </a:rPr>
              <a:t>no data</a:t>
            </a:r>
            <a:endParaRPr sz="1600">
              <a:solidFill>
                <a:schemeClr val="dk2"/>
              </a:solidFill>
              <a:latin typeface="Calibri"/>
              <a:ea typeface="Calibri"/>
              <a:cs typeface="Calibri"/>
              <a:sym typeface="Calibri"/>
            </a:endParaRPr>
          </a:p>
          <a:p>
            <a:pPr marL="0" lvl="0" indent="0" algn="l" rtl="0">
              <a:spcBef>
                <a:spcPts val="0"/>
              </a:spcBef>
              <a:spcAft>
                <a:spcPts val="0"/>
              </a:spcAft>
              <a:buNone/>
            </a:pPr>
            <a:r>
              <a:rPr lang="en" sz="1600">
                <a:solidFill>
                  <a:schemeClr val="dk2"/>
                </a:solidFill>
                <a:latin typeface="Calibri"/>
                <a:ea typeface="Calibri"/>
                <a:cs typeface="Calibri"/>
                <a:sym typeface="Calibri"/>
              </a:rPr>
              <a:t>White = data valid</a:t>
            </a:r>
            <a:endParaRPr sz="1600">
              <a:solidFill>
                <a:schemeClr val="dk2"/>
              </a:solidFill>
              <a:latin typeface="Calibri"/>
              <a:ea typeface="Calibri"/>
              <a:cs typeface="Calibri"/>
              <a:sym typeface="Calibri"/>
            </a:endParaRPr>
          </a:p>
        </p:txBody>
      </p:sp>
      <p:pic>
        <p:nvPicPr>
          <p:cNvPr id="5" name="Picture 4" descr="A black blot of ink&#10;&#10;Description automatically generated">
            <a:extLst>
              <a:ext uri="{FF2B5EF4-FFF2-40B4-BE49-F238E27FC236}">
                <a16:creationId xmlns:a16="http://schemas.microsoft.com/office/drawing/2014/main" id="{40C6367F-2B6C-D5DF-87AB-C766442FA432}"/>
              </a:ext>
            </a:extLst>
          </p:cNvPr>
          <p:cNvPicPr>
            <a:picLocks noChangeAspect="1"/>
          </p:cNvPicPr>
          <p:nvPr/>
        </p:nvPicPr>
        <p:blipFill>
          <a:blip r:embed="rId4"/>
          <a:srcRect l="28843" t="28815" r="33225" b="20354"/>
          <a:stretch/>
        </p:blipFill>
        <p:spPr>
          <a:xfrm>
            <a:off x="904352" y="987292"/>
            <a:ext cx="4034413" cy="3789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33391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3. Select Conformal Projection</a:t>
            </a:r>
            <a:endParaRPr>
              <a:latin typeface="Calibri"/>
              <a:ea typeface="Calibri"/>
              <a:cs typeface="Calibri"/>
              <a:sym typeface="Calibri"/>
            </a:endParaRPr>
          </a:p>
        </p:txBody>
      </p:sp>
      <p:sp>
        <p:nvSpPr>
          <p:cNvPr id="106" name="Google Shape;106;p18"/>
          <p:cNvSpPr txBox="1"/>
          <p:nvPr/>
        </p:nvSpPr>
        <p:spPr>
          <a:xfrm>
            <a:off x="4013175" y="2962448"/>
            <a:ext cx="336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pic>
        <p:nvPicPr>
          <p:cNvPr id="107" name="Google Shape;107;p18"/>
          <p:cNvPicPr preferRelativeResize="0"/>
          <p:nvPr/>
        </p:nvPicPr>
        <p:blipFill>
          <a:blip r:embed="rId4">
            <a:alphaModFix/>
          </a:blip>
          <a:stretch>
            <a:fillRect/>
          </a:stretch>
        </p:blipFill>
        <p:spPr>
          <a:xfrm>
            <a:off x="3134440" y="1168946"/>
            <a:ext cx="5575988" cy="3815426"/>
          </a:xfrm>
          <a:prstGeom prst="rect">
            <a:avLst/>
          </a:prstGeom>
          <a:noFill/>
          <a:ln>
            <a:noFill/>
          </a:ln>
        </p:spPr>
      </p:pic>
      <p:sp>
        <p:nvSpPr>
          <p:cNvPr id="5" name="TextBox 4">
            <a:extLst>
              <a:ext uri="{FF2B5EF4-FFF2-40B4-BE49-F238E27FC236}">
                <a16:creationId xmlns:a16="http://schemas.microsoft.com/office/drawing/2014/main" id="{CA01D374-9B09-3AF5-ABCE-55A02C647953}"/>
              </a:ext>
            </a:extLst>
          </p:cNvPr>
          <p:cNvSpPr txBox="1"/>
          <p:nvPr/>
        </p:nvSpPr>
        <p:spPr>
          <a:xfrm>
            <a:off x="3648598" y="912409"/>
            <a:ext cx="852366" cy="384721"/>
          </a:xfrm>
          <a:prstGeom prst="rect">
            <a:avLst/>
          </a:prstGeom>
          <a:noFill/>
        </p:spPr>
        <p:txBody>
          <a:bodyPr wrap="square" rtlCol="0">
            <a:spAutoFit/>
          </a:bodyPr>
          <a:lstStyle/>
          <a:p>
            <a:r>
              <a:rPr lang="en-US" sz="1900">
                <a:solidFill>
                  <a:schemeClr val="bg2"/>
                </a:solidFill>
                <a:latin typeface="Calibri" panose="020F0502020204030204" pitchFamily="34" charset="0"/>
                <a:cs typeface="Calibri" panose="020F0502020204030204" pitchFamily="34" charset="0"/>
              </a:rPr>
              <a:t>Planar</a:t>
            </a:r>
          </a:p>
        </p:txBody>
      </p:sp>
      <p:sp>
        <p:nvSpPr>
          <p:cNvPr id="6" name="TextBox 5">
            <a:extLst>
              <a:ext uri="{FF2B5EF4-FFF2-40B4-BE49-F238E27FC236}">
                <a16:creationId xmlns:a16="http://schemas.microsoft.com/office/drawing/2014/main" id="{79FADC2A-54E2-6D26-6CCB-346E997D8A66}"/>
              </a:ext>
            </a:extLst>
          </p:cNvPr>
          <p:cNvSpPr txBox="1"/>
          <p:nvPr/>
        </p:nvSpPr>
        <p:spPr>
          <a:xfrm>
            <a:off x="7343906" y="906612"/>
            <a:ext cx="1263603" cy="384721"/>
          </a:xfrm>
          <a:prstGeom prst="rect">
            <a:avLst/>
          </a:prstGeom>
          <a:noFill/>
        </p:spPr>
        <p:txBody>
          <a:bodyPr wrap="square" rtlCol="0">
            <a:spAutoFit/>
          </a:bodyPr>
          <a:lstStyle/>
          <a:p>
            <a:r>
              <a:rPr lang="en-US" sz="1900">
                <a:solidFill>
                  <a:schemeClr val="bg2"/>
                </a:solidFill>
                <a:latin typeface="Calibri" panose="020F0502020204030204" pitchFamily="34" charset="0"/>
                <a:cs typeface="Calibri" panose="020F0502020204030204" pitchFamily="34" charset="0"/>
              </a:rPr>
              <a:t>Cylindrical</a:t>
            </a:r>
          </a:p>
        </p:txBody>
      </p:sp>
      <p:sp>
        <p:nvSpPr>
          <p:cNvPr id="7" name="TextBox 6">
            <a:extLst>
              <a:ext uri="{FF2B5EF4-FFF2-40B4-BE49-F238E27FC236}">
                <a16:creationId xmlns:a16="http://schemas.microsoft.com/office/drawing/2014/main" id="{6FDD1FF2-685D-83E5-6041-F9BC257D4711}"/>
              </a:ext>
            </a:extLst>
          </p:cNvPr>
          <p:cNvSpPr txBox="1"/>
          <p:nvPr/>
        </p:nvSpPr>
        <p:spPr>
          <a:xfrm>
            <a:off x="5616665" y="906613"/>
            <a:ext cx="810732" cy="384721"/>
          </a:xfrm>
          <a:prstGeom prst="rect">
            <a:avLst/>
          </a:prstGeom>
          <a:noFill/>
        </p:spPr>
        <p:txBody>
          <a:bodyPr wrap="square" rtlCol="0">
            <a:spAutoFit/>
          </a:bodyPr>
          <a:lstStyle/>
          <a:p>
            <a:r>
              <a:rPr lang="en-US" sz="1900">
                <a:solidFill>
                  <a:schemeClr val="bg2"/>
                </a:solidFill>
                <a:latin typeface="Calibri" panose="020F0502020204030204" pitchFamily="34" charset="0"/>
                <a:cs typeface="Calibri" panose="020F0502020204030204" pitchFamily="34" charset="0"/>
              </a:rPr>
              <a:t>Conic</a:t>
            </a:r>
          </a:p>
        </p:txBody>
      </p:sp>
      <p:sp>
        <p:nvSpPr>
          <p:cNvPr id="2" name="Google Shape;109;p18">
            <a:extLst>
              <a:ext uri="{FF2B5EF4-FFF2-40B4-BE49-F238E27FC236}">
                <a16:creationId xmlns:a16="http://schemas.microsoft.com/office/drawing/2014/main" id="{C0E53D97-1D3E-D2DA-BABF-FE858A966C55}"/>
              </a:ext>
            </a:extLst>
          </p:cNvPr>
          <p:cNvSpPr txBox="1"/>
          <p:nvPr/>
        </p:nvSpPr>
        <p:spPr>
          <a:xfrm>
            <a:off x="3709930" y="2927791"/>
            <a:ext cx="836989" cy="4445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OS, PS</a:t>
            </a:r>
            <a:endParaRPr sz="1600">
              <a:solidFill>
                <a:schemeClr val="dk1"/>
              </a:solidFill>
              <a:latin typeface="Calibri"/>
              <a:ea typeface="Calibri"/>
              <a:cs typeface="Calibri"/>
              <a:sym typeface="Calibri"/>
            </a:endParaRPr>
          </a:p>
        </p:txBody>
      </p:sp>
      <p:sp>
        <p:nvSpPr>
          <p:cNvPr id="3" name="Google Shape;110;p18">
            <a:extLst>
              <a:ext uri="{FF2B5EF4-FFF2-40B4-BE49-F238E27FC236}">
                <a16:creationId xmlns:a16="http://schemas.microsoft.com/office/drawing/2014/main" id="{FCA9A482-E2BE-0B8F-DB18-1C7AE91D6299}"/>
              </a:ext>
            </a:extLst>
          </p:cNvPr>
          <p:cNvSpPr txBox="1"/>
          <p:nvPr/>
        </p:nvSpPr>
        <p:spPr>
          <a:xfrm>
            <a:off x="5744464" y="2965295"/>
            <a:ext cx="555134" cy="4445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LCC</a:t>
            </a:r>
            <a:endParaRPr sz="1600">
              <a:solidFill>
                <a:schemeClr val="dk1"/>
              </a:solidFill>
              <a:latin typeface="Calibri"/>
              <a:ea typeface="Calibri"/>
              <a:cs typeface="Calibri"/>
              <a:sym typeface="Calibri"/>
            </a:endParaRPr>
          </a:p>
        </p:txBody>
      </p:sp>
      <p:sp>
        <p:nvSpPr>
          <p:cNvPr id="4" name="Google Shape;111;p18">
            <a:extLst>
              <a:ext uri="{FF2B5EF4-FFF2-40B4-BE49-F238E27FC236}">
                <a16:creationId xmlns:a16="http://schemas.microsoft.com/office/drawing/2014/main" id="{6F0167F3-D265-CE21-8EAE-87E7499C100B}"/>
              </a:ext>
            </a:extLst>
          </p:cNvPr>
          <p:cNvSpPr txBox="1"/>
          <p:nvPr/>
        </p:nvSpPr>
        <p:spPr>
          <a:xfrm>
            <a:off x="7534782" y="2966269"/>
            <a:ext cx="1004683" cy="4445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TM, OM</a:t>
            </a:r>
            <a:endParaRPr sz="160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8996C54E-37F3-DEDE-A06D-6C94A29EFCF6}"/>
              </a:ext>
            </a:extLst>
          </p:cNvPr>
          <p:cNvSpPr txBox="1"/>
          <p:nvPr/>
        </p:nvSpPr>
        <p:spPr>
          <a:xfrm>
            <a:off x="366733" y="1497455"/>
            <a:ext cx="2372233" cy="369332"/>
          </a:xfrm>
          <a:prstGeom prst="rect">
            <a:avLst/>
          </a:prstGeom>
          <a:noFill/>
        </p:spPr>
        <p:txBody>
          <a:bodyPr wrap="square" rtlCol="0">
            <a:spAutoFit/>
          </a:bodyPr>
          <a:lstStyle/>
          <a:p>
            <a:r>
              <a:rPr lang="en-US" sz="1800">
                <a:solidFill>
                  <a:schemeClr val="bg2"/>
                </a:solidFill>
                <a:latin typeface="Calibri" panose="020F0502020204030204" pitchFamily="34" charset="0"/>
                <a:cs typeface="Calibri" panose="020F0502020204030204" pitchFamily="34" charset="0"/>
              </a:rPr>
              <a:t>3 Projections</a:t>
            </a:r>
          </a:p>
        </p:txBody>
      </p:sp>
      <p:sp>
        <p:nvSpPr>
          <p:cNvPr id="9" name="TextBox 8">
            <a:extLst>
              <a:ext uri="{FF2B5EF4-FFF2-40B4-BE49-F238E27FC236}">
                <a16:creationId xmlns:a16="http://schemas.microsoft.com/office/drawing/2014/main" id="{8832EBA0-F5C7-BBB6-A9FA-8F70CCBB4DE1}"/>
              </a:ext>
            </a:extLst>
          </p:cNvPr>
          <p:cNvSpPr txBox="1"/>
          <p:nvPr/>
        </p:nvSpPr>
        <p:spPr>
          <a:xfrm>
            <a:off x="436103" y="1836009"/>
            <a:ext cx="2372233" cy="1056700"/>
          </a:xfrm>
          <a:prstGeom prst="rect">
            <a:avLst/>
          </a:prstGeom>
          <a:noFill/>
        </p:spPr>
        <p:txBody>
          <a:bodyPr wrap="square" rtlCol="0">
            <a:spAutoFit/>
          </a:bodyPr>
          <a:lstStyle/>
          <a:p>
            <a:pPr marL="285750" indent="-285750">
              <a:spcBef>
                <a:spcPts val="400"/>
              </a:spcBef>
              <a:buFont typeface="Arial" panose="020B0604020202020204" pitchFamily="34" charset="0"/>
              <a:buChar char="•"/>
            </a:pPr>
            <a:r>
              <a:rPr lang="en-US">
                <a:solidFill>
                  <a:schemeClr val="bg2"/>
                </a:solidFill>
                <a:latin typeface="Calibri" panose="020F0502020204030204" pitchFamily="34" charset="0"/>
                <a:cs typeface="Calibri" panose="020F0502020204030204" pitchFamily="34" charset="0"/>
              </a:rPr>
              <a:t>Lambert Conformal Conic (LCC)</a:t>
            </a:r>
          </a:p>
          <a:p>
            <a:pPr marL="285750" indent="-285750">
              <a:spcBef>
                <a:spcPts val="400"/>
              </a:spcBef>
              <a:buFont typeface="Arial" panose="020B0604020202020204" pitchFamily="34" charset="0"/>
              <a:buChar char="•"/>
            </a:pPr>
            <a:r>
              <a:rPr lang="en-US">
                <a:solidFill>
                  <a:schemeClr val="bg2"/>
                </a:solidFill>
                <a:latin typeface="Calibri" panose="020F0502020204030204" pitchFamily="34" charset="0"/>
                <a:cs typeface="Calibri" panose="020F0502020204030204" pitchFamily="34" charset="0"/>
              </a:rPr>
              <a:t>Transverse Mercator (TM)</a:t>
            </a:r>
          </a:p>
          <a:p>
            <a:pPr marL="285750" indent="-285750">
              <a:spcBef>
                <a:spcPts val="400"/>
              </a:spcBef>
              <a:buFont typeface="Arial" panose="020B0604020202020204" pitchFamily="34" charset="0"/>
              <a:buChar char="•"/>
            </a:pPr>
            <a:r>
              <a:rPr lang="en-US">
                <a:solidFill>
                  <a:schemeClr val="bg2"/>
                </a:solidFill>
                <a:latin typeface="Calibri" panose="020F0502020204030204" pitchFamily="34" charset="0"/>
                <a:cs typeface="Calibri" panose="020F0502020204030204" pitchFamily="34" charset="0"/>
              </a:rPr>
              <a:t>Oblique Mercator (OM)</a:t>
            </a:r>
          </a:p>
        </p:txBody>
      </p:sp>
    </p:spTree>
    <p:extLst>
      <p:ext uri="{BB962C8B-B14F-4D97-AF65-F5344CB8AC3E}">
        <p14:creationId xmlns:p14="http://schemas.microsoft.com/office/powerpoint/2010/main" val="24226166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30652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4. Refine Projection Axis</a:t>
            </a:r>
            <a:br>
              <a:rPr lang="en">
                <a:latin typeface="Calibri"/>
                <a:ea typeface="Calibri"/>
                <a:cs typeface="Calibri"/>
                <a:sym typeface="Calibri"/>
              </a:rPr>
            </a:br>
            <a:endParaRPr>
              <a:latin typeface="Calibri"/>
              <a:ea typeface="Calibri"/>
              <a:cs typeface="Calibri"/>
              <a:sym typeface="Calibri"/>
            </a:endParaRPr>
          </a:p>
        </p:txBody>
      </p:sp>
      <p:sp>
        <p:nvSpPr>
          <p:cNvPr id="143" name="Google Shape;143;p21"/>
          <p:cNvSpPr txBox="1"/>
          <p:nvPr/>
        </p:nvSpPr>
        <p:spPr>
          <a:xfrm>
            <a:off x="4019425" y="2911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5" name="Google Shape;91;p16">
            <a:extLst>
              <a:ext uri="{FF2B5EF4-FFF2-40B4-BE49-F238E27FC236}">
                <a16:creationId xmlns:a16="http://schemas.microsoft.com/office/drawing/2014/main" id="{70B68871-1DB0-3831-260C-77222F459EF3}"/>
              </a:ext>
            </a:extLst>
          </p:cNvPr>
          <p:cNvSpPr txBox="1"/>
          <p:nvPr/>
        </p:nvSpPr>
        <p:spPr>
          <a:xfrm>
            <a:off x="5028859" y="1617615"/>
            <a:ext cx="3953928" cy="5195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Calibri"/>
                <a:ea typeface="Calibri"/>
                <a:cs typeface="Calibri"/>
                <a:sym typeface="Calibri"/>
              </a:rPr>
              <a:t>Align developable surface with topography</a:t>
            </a:r>
            <a:endParaRPr sz="1700">
              <a:solidFill>
                <a:schemeClr val="dk2"/>
              </a:solidFill>
              <a:latin typeface="Calibri"/>
              <a:ea typeface="Calibri"/>
              <a:cs typeface="Calibri"/>
              <a:sym typeface="Calibri"/>
            </a:endParaRPr>
          </a:p>
        </p:txBody>
      </p:sp>
      <p:sp>
        <p:nvSpPr>
          <p:cNvPr id="9" name="Arrow: Right 8">
            <a:extLst>
              <a:ext uri="{FF2B5EF4-FFF2-40B4-BE49-F238E27FC236}">
                <a16:creationId xmlns:a16="http://schemas.microsoft.com/office/drawing/2014/main" id="{9962D0F2-A921-1586-4956-CAAA31F8ADC3}"/>
              </a:ext>
            </a:extLst>
          </p:cNvPr>
          <p:cNvSpPr/>
          <p:nvPr/>
        </p:nvSpPr>
        <p:spPr>
          <a:xfrm>
            <a:off x="4492035" y="2927039"/>
            <a:ext cx="332400" cy="8425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Google Shape;186;p24">
            <a:extLst>
              <a:ext uri="{FF2B5EF4-FFF2-40B4-BE49-F238E27FC236}">
                <a16:creationId xmlns:a16="http://schemas.microsoft.com/office/drawing/2014/main" id="{D838F69C-A965-5B2D-C2F6-120FD7E078D8}"/>
              </a:ext>
            </a:extLst>
          </p:cNvPr>
          <p:cNvPicPr preferRelativeResize="0"/>
          <p:nvPr/>
        </p:nvPicPr>
        <p:blipFill>
          <a:blip r:embed="rId4">
            <a:alphaModFix/>
          </a:blip>
          <a:stretch>
            <a:fillRect/>
          </a:stretch>
        </p:blipFill>
        <p:spPr>
          <a:xfrm>
            <a:off x="5351554" y="2040731"/>
            <a:ext cx="3308538" cy="1903898"/>
          </a:xfrm>
          <a:prstGeom prst="rect">
            <a:avLst/>
          </a:prstGeom>
          <a:noFill/>
          <a:ln>
            <a:noFill/>
          </a:ln>
        </p:spPr>
      </p:pic>
      <p:sp>
        <p:nvSpPr>
          <p:cNvPr id="14" name="Google Shape;91;p16">
            <a:extLst>
              <a:ext uri="{FF2B5EF4-FFF2-40B4-BE49-F238E27FC236}">
                <a16:creationId xmlns:a16="http://schemas.microsoft.com/office/drawing/2014/main" id="{1A8E80F1-28DC-554E-273A-6F84F6A8BE0E}"/>
              </a:ext>
            </a:extLst>
          </p:cNvPr>
          <p:cNvSpPr txBox="1"/>
          <p:nvPr/>
        </p:nvSpPr>
        <p:spPr>
          <a:xfrm>
            <a:off x="852052" y="733533"/>
            <a:ext cx="6153771" cy="5195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Calibri"/>
                <a:ea typeface="Calibri"/>
                <a:cs typeface="Calibri"/>
                <a:sym typeface="Calibri"/>
              </a:rPr>
              <a:t>Goal: reduce distortion range</a:t>
            </a:r>
            <a:endParaRPr sz="1700">
              <a:solidFill>
                <a:schemeClr val="dk2"/>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797F91B6-43AE-94E0-CFE9-8053CB5DF26C}"/>
              </a:ext>
            </a:extLst>
          </p:cNvPr>
          <p:cNvSpPr/>
          <p:nvPr/>
        </p:nvSpPr>
        <p:spPr>
          <a:xfrm>
            <a:off x="2442439" y="1698084"/>
            <a:ext cx="1415061" cy="3839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1BA9DB-C498-F2FA-80C6-D10B35CCC2CB}"/>
              </a:ext>
            </a:extLst>
          </p:cNvPr>
          <p:cNvSpPr/>
          <p:nvPr/>
        </p:nvSpPr>
        <p:spPr>
          <a:xfrm>
            <a:off x="2683669" y="2040731"/>
            <a:ext cx="130969" cy="192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144A03CB-E3DA-BF02-26AD-C83F7C15378A}"/>
              </a:ext>
            </a:extLst>
          </p:cNvPr>
          <p:cNvPicPr>
            <a:picLocks noChangeAspect="1"/>
          </p:cNvPicPr>
          <p:nvPr/>
        </p:nvPicPr>
        <p:blipFill>
          <a:blip r:embed="rId5"/>
          <a:stretch>
            <a:fillRect/>
          </a:stretch>
        </p:blipFill>
        <p:spPr>
          <a:xfrm>
            <a:off x="406072" y="1776178"/>
            <a:ext cx="3677024" cy="2269694"/>
          </a:xfrm>
          <a:prstGeom prst="rect">
            <a:avLst/>
          </a:prstGeom>
        </p:spPr>
      </p:pic>
    </p:spTree>
    <p:extLst>
      <p:ext uri="{BB962C8B-B14F-4D97-AF65-F5344CB8AC3E}">
        <p14:creationId xmlns:p14="http://schemas.microsoft.com/office/powerpoint/2010/main" val="89387236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21"/>
          <p:cNvSpPr txBox="1"/>
          <p:nvPr/>
        </p:nvSpPr>
        <p:spPr>
          <a:xfrm>
            <a:off x="4019425" y="2911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4837A562-8871-8A27-D970-C1FE17E56AB4}"/>
              </a:ext>
            </a:extLst>
          </p:cNvPr>
          <p:cNvSpPr txBox="1"/>
          <p:nvPr/>
        </p:nvSpPr>
        <p:spPr>
          <a:xfrm>
            <a:off x="5286692" y="3958287"/>
            <a:ext cx="2673960" cy="553998"/>
          </a:xfrm>
          <a:prstGeom prst="rect">
            <a:avLst/>
          </a:prstGeom>
          <a:noFill/>
        </p:spPr>
        <p:txBody>
          <a:bodyPr wrap="square" rtlCol="0">
            <a:spAutoFit/>
          </a:bodyPr>
          <a:lstStyle/>
          <a:p>
            <a:pPr algn="ctr"/>
            <a:r>
              <a:rPr lang="en-US" sz="1500">
                <a:solidFill>
                  <a:schemeClr val="bg2"/>
                </a:solidFill>
                <a:latin typeface="Calibri" panose="020F0502020204030204" pitchFamily="34" charset="0"/>
                <a:cs typeface="Calibri" panose="020F0502020204030204" pitchFamily="34" charset="0"/>
              </a:rPr>
              <a:t>Scale Factor = ratio of distances on mars to distances on map</a:t>
            </a:r>
          </a:p>
        </p:txBody>
      </p:sp>
      <p:pic>
        <p:nvPicPr>
          <p:cNvPr id="12" name="Google Shape;194;p25">
            <a:extLst>
              <a:ext uri="{FF2B5EF4-FFF2-40B4-BE49-F238E27FC236}">
                <a16:creationId xmlns:a16="http://schemas.microsoft.com/office/drawing/2014/main" id="{AE26688E-FAEB-BDED-555F-EC113FBC6583}"/>
              </a:ext>
            </a:extLst>
          </p:cNvPr>
          <p:cNvPicPr preferRelativeResize="0"/>
          <p:nvPr/>
        </p:nvPicPr>
        <p:blipFill>
          <a:blip r:embed="rId4">
            <a:alphaModFix/>
          </a:blip>
          <a:stretch>
            <a:fillRect/>
          </a:stretch>
        </p:blipFill>
        <p:spPr>
          <a:xfrm>
            <a:off x="4969403" y="1909820"/>
            <a:ext cx="3308538" cy="1905684"/>
          </a:xfrm>
          <a:prstGeom prst="rect">
            <a:avLst/>
          </a:prstGeom>
          <a:noFill/>
          <a:ln>
            <a:noFill/>
          </a:ln>
        </p:spPr>
      </p:pic>
      <p:sp>
        <p:nvSpPr>
          <p:cNvPr id="13" name="Google Shape;91;p16">
            <a:extLst>
              <a:ext uri="{FF2B5EF4-FFF2-40B4-BE49-F238E27FC236}">
                <a16:creationId xmlns:a16="http://schemas.microsoft.com/office/drawing/2014/main" id="{395DDAA3-1A52-8F59-33F7-8F568B8780A5}"/>
              </a:ext>
            </a:extLst>
          </p:cNvPr>
          <p:cNvSpPr txBox="1"/>
          <p:nvPr/>
        </p:nvSpPr>
        <p:spPr>
          <a:xfrm>
            <a:off x="5847804" y="1490038"/>
            <a:ext cx="1551736" cy="5195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Calibri"/>
                <a:ea typeface="Calibri"/>
                <a:cs typeface="Calibri"/>
                <a:sym typeface="Calibri"/>
              </a:rPr>
              <a:t>Scale to ground</a:t>
            </a:r>
            <a:endParaRPr sz="1700">
              <a:solidFill>
                <a:schemeClr val="dk2"/>
              </a:solidFill>
              <a:latin typeface="Calibri"/>
              <a:ea typeface="Calibri"/>
              <a:cs typeface="Calibri"/>
              <a:sym typeface="Calibri"/>
            </a:endParaRPr>
          </a:p>
        </p:txBody>
      </p:sp>
      <p:sp>
        <p:nvSpPr>
          <p:cNvPr id="15" name="Google Shape;91;p16">
            <a:extLst>
              <a:ext uri="{FF2B5EF4-FFF2-40B4-BE49-F238E27FC236}">
                <a16:creationId xmlns:a16="http://schemas.microsoft.com/office/drawing/2014/main" id="{310D3253-E543-9FD6-412B-ECD47DEDA933}"/>
              </a:ext>
            </a:extLst>
          </p:cNvPr>
          <p:cNvSpPr txBox="1"/>
          <p:nvPr/>
        </p:nvSpPr>
        <p:spPr>
          <a:xfrm>
            <a:off x="852052" y="733533"/>
            <a:ext cx="6153771" cy="5195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Calibri"/>
                <a:ea typeface="Calibri"/>
                <a:cs typeface="Calibri"/>
                <a:sym typeface="Calibri"/>
              </a:rPr>
              <a:t>Goal: balance distortion</a:t>
            </a:r>
            <a:endParaRPr sz="1700">
              <a:solidFill>
                <a:schemeClr val="dk2"/>
              </a:solidFill>
              <a:latin typeface="Calibri"/>
              <a:ea typeface="Calibri"/>
              <a:cs typeface="Calibri"/>
              <a:sym typeface="Calibri"/>
            </a:endParaRPr>
          </a:p>
        </p:txBody>
      </p:sp>
      <p:sp>
        <p:nvSpPr>
          <p:cNvPr id="19" name="Google Shape;142;p21">
            <a:extLst>
              <a:ext uri="{FF2B5EF4-FFF2-40B4-BE49-F238E27FC236}">
                <a16:creationId xmlns:a16="http://schemas.microsoft.com/office/drawing/2014/main" id="{0E647C16-E90A-6DD1-6100-1587F732ACD9}"/>
              </a:ext>
            </a:extLst>
          </p:cNvPr>
          <p:cNvSpPr txBox="1">
            <a:spLocks noGrp="1"/>
          </p:cNvSpPr>
          <p:nvPr>
            <p:ph type="title"/>
          </p:nvPr>
        </p:nvSpPr>
        <p:spPr>
          <a:xfrm>
            <a:off x="311700" y="30652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5. Refine Scale Factor</a:t>
            </a:r>
            <a:br>
              <a:rPr lang="en">
                <a:latin typeface="Calibri"/>
                <a:ea typeface="Calibri"/>
                <a:cs typeface="Calibri"/>
                <a:sym typeface="Calibri"/>
              </a:rPr>
            </a:br>
            <a:endParaRPr>
              <a:latin typeface="Calibri"/>
              <a:ea typeface="Calibri"/>
              <a:cs typeface="Calibri"/>
              <a:sym typeface="Calibri"/>
            </a:endParaRPr>
          </a:p>
        </p:txBody>
      </p:sp>
      <p:sp>
        <p:nvSpPr>
          <p:cNvPr id="5" name="Google Shape;145;p21">
            <a:extLst>
              <a:ext uri="{FF2B5EF4-FFF2-40B4-BE49-F238E27FC236}">
                <a16:creationId xmlns:a16="http://schemas.microsoft.com/office/drawing/2014/main" id="{25607117-936F-FF9B-CE25-77917CE8E43C}"/>
              </a:ext>
            </a:extLst>
          </p:cNvPr>
          <p:cNvSpPr txBox="1"/>
          <p:nvPr/>
        </p:nvSpPr>
        <p:spPr>
          <a:xfrm>
            <a:off x="5709955" y="924795"/>
            <a:ext cx="1700678"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2"/>
                </a:solidFill>
                <a:latin typeface="Calibri"/>
                <a:ea typeface="Calibri"/>
                <a:cs typeface="Calibri"/>
                <a:sym typeface="Calibri"/>
              </a:rPr>
              <a:t>Scale Factor (k)</a:t>
            </a:r>
            <a:endParaRPr sz="1900">
              <a:solidFill>
                <a:schemeClr val="dk2"/>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487BC06-60C6-9D7C-0A17-EAA214A1D47E}"/>
              </a:ext>
            </a:extLst>
          </p:cNvPr>
          <p:cNvPicPr>
            <a:picLocks noChangeAspect="1"/>
          </p:cNvPicPr>
          <p:nvPr/>
        </p:nvPicPr>
        <p:blipFill>
          <a:blip r:embed="rId5"/>
          <a:stretch>
            <a:fillRect/>
          </a:stretch>
        </p:blipFill>
        <p:spPr>
          <a:xfrm>
            <a:off x="343218" y="1774022"/>
            <a:ext cx="3676207" cy="2274005"/>
          </a:xfrm>
          <a:prstGeom prst="rect">
            <a:avLst/>
          </a:prstGeom>
        </p:spPr>
      </p:pic>
    </p:spTree>
    <p:extLst>
      <p:ext uri="{BB962C8B-B14F-4D97-AF65-F5344CB8AC3E}">
        <p14:creationId xmlns:p14="http://schemas.microsoft.com/office/powerpoint/2010/main" val="210738154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311700" y="155275"/>
            <a:ext cx="8520600" cy="572700"/>
          </a:xfrm>
          <a:prstGeom prst="rect">
            <a:avLst/>
          </a:prstGeom>
        </p:spPr>
        <p:txBody>
          <a:bodyPr spcFirstLastPara="1" wrap="square" lIns="91425" tIns="91425" rIns="91425" bIns="91425" anchor="t" anchorCtr="0">
            <a:normAutofit fontScale="90000"/>
          </a:bodyPr>
          <a:lstStyle/>
          <a:p>
            <a:r>
              <a:rPr lang="en">
                <a:latin typeface="Calibri"/>
                <a:ea typeface="Calibri"/>
                <a:cs typeface="Calibri"/>
                <a:sym typeface="Calibri"/>
              </a:rPr>
              <a:t>MTM Linear Distortion</a:t>
            </a:r>
            <a:endParaRPr>
              <a:latin typeface="Calibri"/>
              <a:ea typeface="Calibri"/>
              <a:cs typeface="Calibri"/>
              <a:sym typeface="Calibri"/>
            </a:endParaRPr>
          </a:p>
        </p:txBody>
      </p:sp>
      <p:graphicFrame>
        <p:nvGraphicFramePr>
          <p:cNvPr id="203" name="Google Shape;203;p26"/>
          <p:cNvGraphicFramePr/>
          <p:nvPr>
            <p:extLst>
              <p:ext uri="{D42A27DB-BD31-4B8C-83A1-F6EECF244321}">
                <p14:modId xmlns:p14="http://schemas.microsoft.com/office/powerpoint/2010/main" val="2284325915"/>
              </p:ext>
            </p:extLst>
          </p:nvPr>
        </p:nvGraphicFramePr>
        <p:xfrm>
          <a:off x="6701700" y="1497425"/>
          <a:ext cx="1932056" cy="1894704"/>
        </p:xfrm>
        <a:graphic>
          <a:graphicData uri="http://schemas.openxmlformats.org/drawingml/2006/table">
            <a:tbl>
              <a:tblPr>
                <a:noFill/>
                <a:tableStyleId>{7F764E34-2FFE-4099-A11A-AFD756E87E45}</a:tableStyleId>
              </a:tblPr>
              <a:tblGrid>
                <a:gridCol w="966028">
                  <a:extLst>
                    <a:ext uri="{9D8B030D-6E8A-4147-A177-3AD203B41FA5}">
                      <a16:colId xmlns:a16="http://schemas.microsoft.com/office/drawing/2014/main" val="20000"/>
                    </a:ext>
                  </a:extLst>
                </a:gridCol>
                <a:gridCol w="966028">
                  <a:extLst>
                    <a:ext uri="{9D8B030D-6E8A-4147-A177-3AD203B41FA5}">
                      <a16:colId xmlns:a16="http://schemas.microsoft.com/office/drawing/2014/main" val="20001"/>
                    </a:ext>
                  </a:extLst>
                </a:gridCol>
              </a:tblGrid>
              <a:tr h="631568">
                <a:tc>
                  <a:txBody>
                    <a:bodyPr/>
                    <a:lstStyle/>
                    <a:p>
                      <a:pPr marL="0" lvl="0" indent="0" algn="l" rtl="0">
                        <a:spcBef>
                          <a:spcPts val="0"/>
                        </a:spcBef>
                        <a:spcAft>
                          <a:spcPts val="0"/>
                        </a:spcAft>
                        <a:buNone/>
                      </a:pPr>
                      <a:r>
                        <a:rPr lang="en" sz="1100">
                          <a:latin typeface="Calibri"/>
                          <a:ea typeface="Calibri"/>
                          <a:cs typeface="Calibri"/>
                          <a:sym typeface="Calibri"/>
                        </a:rPr>
                        <a:t>Range</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0.000827909</a:t>
                      </a:r>
                    </a:p>
                    <a:p>
                      <a:pPr marL="0" lvl="0" indent="0" algn="l" rtl="0">
                        <a:spcBef>
                          <a:spcPts val="0"/>
                        </a:spcBef>
                        <a:spcAft>
                          <a:spcPts val="0"/>
                        </a:spcAft>
                        <a:buNone/>
                      </a:pPr>
                      <a:r>
                        <a:rPr lang="en-US" sz="1100">
                          <a:latin typeface="Calibri"/>
                          <a:ea typeface="Calibri"/>
                          <a:cs typeface="Calibri"/>
                          <a:sym typeface="Calibri"/>
                        </a:rPr>
                        <a:t>82.8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631568">
                <a:tc>
                  <a:txBody>
                    <a:bodyPr/>
                    <a:lstStyle/>
                    <a:p>
                      <a:pPr marL="0" lvl="0" indent="0" algn="l" rtl="0">
                        <a:spcBef>
                          <a:spcPts val="0"/>
                        </a:spcBef>
                        <a:spcAft>
                          <a:spcPts val="0"/>
                        </a:spcAft>
                        <a:buNone/>
                      </a:pPr>
                      <a:r>
                        <a:rPr lang="en" sz="1100">
                          <a:latin typeface="Calibri"/>
                          <a:ea typeface="Calibri"/>
                          <a:cs typeface="Calibri"/>
                          <a:sym typeface="Calibri"/>
                        </a:rPr>
                        <a:t>Max</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1.0013666</a:t>
                      </a:r>
                    </a:p>
                    <a:p>
                      <a:pPr marL="0" lvl="0" indent="0" algn="l" rtl="0">
                        <a:spcBef>
                          <a:spcPts val="0"/>
                        </a:spcBef>
                        <a:spcAft>
                          <a:spcPts val="0"/>
                        </a:spcAft>
                        <a:buNone/>
                      </a:pPr>
                      <a:r>
                        <a:rPr lang="en-US" sz="1100">
                          <a:latin typeface="Calibri"/>
                          <a:ea typeface="Calibri"/>
                          <a:cs typeface="Calibri"/>
                          <a:sym typeface="Calibri"/>
                        </a:rPr>
                        <a:t>1.37 m:km</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631568">
                <a:tc>
                  <a:txBody>
                    <a:bodyPr/>
                    <a:lstStyle/>
                    <a:p>
                      <a:pPr marL="0" lvl="0" indent="0" algn="l" rtl="0">
                        <a:spcBef>
                          <a:spcPts val="0"/>
                        </a:spcBef>
                        <a:spcAft>
                          <a:spcPts val="0"/>
                        </a:spcAft>
                        <a:buNone/>
                      </a:pPr>
                      <a:r>
                        <a:rPr lang="en" sz="1100">
                          <a:latin typeface="Calibri"/>
                          <a:ea typeface="Calibri"/>
                          <a:cs typeface="Calibri"/>
                          <a:sym typeface="Calibri"/>
                        </a:rPr>
                        <a:t>Min</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1.0005387</a:t>
                      </a:r>
                    </a:p>
                    <a:p>
                      <a:pPr marL="0" lvl="0" indent="0" algn="l" rtl="0">
                        <a:spcBef>
                          <a:spcPts val="0"/>
                        </a:spcBef>
                        <a:spcAft>
                          <a:spcPts val="0"/>
                        </a:spcAft>
                        <a:buNone/>
                      </a:pPr>
                      <a:r>
                        <a:rPr lang="en-US" sz="1100">
                          <a:latin typeface="Calibri"/>
                          <a:ea typeface="Calibri"/>
                          <a:cs typeface="Calibri"/>
                          <a:sym typeface="Calibri"/>
                        </a:rPr>
                        <a:t>53.9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204" name="Google Shape;204;p26"/>
          <p:cNvSpPr txBox="1"/>
          <p:nvPr/>
        </p:nvSpPr>
        <p:spPr>
          <a:xfrm>
            <a:off x="6254699" y="1139525"/>
            <a:ext cx="2735917"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Calibri"/>
                <a:ea typeface="Calibri"/>
                <a:cs typeface="Calibri"/>
                <a:sym typeface="Calibri"/>
              </a:rPr>
              <a:t>Linear Distortion Range (m:km)</a:t>
            </a:r>
            <a:endParaRPr sz="1500">
              <a:solidFill>
                <a:schemeClr val="dk2"/>
              </a:solidFill>
              <a:latin typeface="Calibri"/>
              <a:ea typeface="Calibri"/>
              <a:cs typeface="Calibri"/>
              <a:sym typeface="Calibri"/>
            </a:endParaRPr>
          </a:p>
        </p:txBody>
      </p:sp>
      <p:sp>
        <p:nvSpPr>
          <p:cNvPr id="210" name="Google Shape;210;p26"/>
          <p:cNvSpPr txBox="1"/>
          <p:nvPr/>
        </p:nvSpPr>
        <p:spPr>
          <a:xfrm>
            <a:off x="6837385" y="3546629"/>
            <a:ext cx="1874872" cy="5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Calibri"/>
                <a:ea typeface="Calibri"/>
                <a:cs typeface="Calibri"/>
                <a:sym typeface="Calibri"/>
              </a:rPr>
              <a:t>Goal: +/- 1 m:km</a:t>
            </a:r>
            <a:endParaRPr sz="1500">
              <a:solidFill>
                <a:schemeClr val="dk2"/>
              </a:solidFill>
              <a:latin typeface="Calibri"/>
              <a:ea typeface="Calibri"/>
              <a:cs typeface="Calibri"/>
              <a:sym typeface="Calibri"/>
            </a:endParaRPr>
          </a:p>
        </p:txBody>
      </p:sp>
      <p:pic>
        <p:nvPicPr>
          <p:cNvPr id="4" name="Picture 3" descr="A red square with a circle in it&#10;&#10;Description automatically generated">
            <a:extLst>
              <a:ext uri="{FF2B5EF4-FFF2-40B4-BE49-F238E27FC236}">
                <a16:creationId xmlns:a16="http://schemas.microsoft.com/office/drawing/2014/main" id="{12964B5B-4D26-86BE-D5C0-786BD67F9C73}"/>
              </a:ext>
            </a:extLst>
          </p:cNvPr>
          <p:cNvPicPr>
            <a:picLocks noChangeAspect="1"/>
          </p:cNvPicPr>
          <p:nvPr/>
        </p:nvPicPr>
        <p:blipFill>
          <a:blip r:embed="rId4"/>
          <a:srcRect l="26564" t="32344" r="32813" b="16846"/>
          <a:stretch/>
        </p:blipFill>
        <p:spPr>
          <a:xfrm>
            <a:off x="327300" y="727975"/>
            <a:ext cx="4135115" cy="391422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8AC3A89B-D761-EEC6-765C-95A1C219FD59}"/>
              </a:ext>
            </a:extLst>
          </p:cNvPr>
          <p:cNvPicPr>
            <a:picLocks noChangeAspect="1"/>
          </p:cNvPicPr>
          <p:nvPr/>
        </p:nvPicPr>
        <p:blipFill>
          <a:blip r:embed="rId5"/>
          <a:srcRect l="8797" t="14153" r="83741" b="62954"/>
          <a:stretch/>
        </p:blipFill>
        <p:spPr>
          <a:xfrm>
            <a:off x="4478015" y="2880836"/>
            <a:ext cx="776772" cy="1685266"/>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Google Shape;216;p27"/>
          <p:cNvSpPr txBox="1">
            <a:spLocks noGrp="1"/>
          </p:cNvSpPr>
          <p:nvPr>
            <p:ph type="title"/>
          </p:nvPr>
        </p:nvSpPr>
        <p:spPr>
          <a:xfrm>
            <a:off x="250075" y="18053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Parameters</a:t>
            </a:r>
            <a:endParaRPr>
              <a:latin typeface="Calibri"/>
              <a:ea typeface="Calibri"/>
              <a:cs typeface="Calibri"/>
              <a:sym typeface="Calibri"/>
            </a:endParaRPr>
          </a:p>
        </p:txBody>
      </p:sp>
      <p:sp>
        <p:nvSpPr>
          <p:cNvPr id="217" name="Google Shape;217;p27"/>
          <p:cNvSpPr txBox="1"/>
          <p:nvPr/>
        </p:nvSpPr>
        <p:spPr>
          <a:xfrm>
            <a:off x="4572000" y="500472"/>
            <a:ext cx="2864446"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Calibri"/>
                <a:ea typeface="Calibri"/>
                <a:cs typeface="Calibri"/>
                <a:sym typeface="Calibri"/>
              </a:rPr>
              <a:t>Linear Distortion Range (Scale)</a:t>
            </a:r>
            <a:endParaRPr sz="1500">
              <a:solidFill>
                <a:schemeClr val="dk2"/>
              </a:solidFill>
              <a:latin typeface="Calibri"/>
              <a:ea typeface="Calibri"/>
              <a:cs typeface="Calibri"/>
              <a:sym typeface="Calibri"/>
            </a:endParaRPr>
          </a:p>
        </p:txBody>
      </p:sp>
      <p:sp>
        <p:nvSpPr>
          <p:cNvPr id="224" name="Google Shape;224;p27"/>
          <p:cNvSpPr txBox="1"/>
          <p:nvPr/>
        </p:nvSpPr>
        <p:spPr>
          <a:xfrm>
            <a:off x="3738000" y="4292169"/>
            <a:ext cx="1668000" cy="5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Calibri"/>
                <a:ea typeface="Calibri"/>
                <a:cs typeface="Calibri"/>
                <a:sym typeface="Calibri"/>
              </a:rPr>
              <a:t>Goal: +/- 1 m:km</a:t>
            </a:r>
            <a:endParaRPr sz="1500">
              <a:solidFill>
                <a:schemeClr val="dk2"/>
              </a:solidFill>
              <a:latin typeface="Calibri"/>
              <a:ea typeface="Calibri"/>
              <a:cs typeface="Calibri"/>
              <a:sym typeface="Calibri"/>
            </a:endParaRPr>
          </a:p>
        </p:txBody>
      </p:sp>
      <p:graphicFrame>
        <p:nvGraphicFramePr>
          <p:cNvPr id="2" name="Object 1">
            <a:extLst>
              <a:ext uri="{FF2B5EF4-FFF2-40B4-BE49-F238E27FC236}">
                <a16:creationId xmlns:a16="http://schemas.microsoft.com/office/drawing/2014/main" id="{966CE407-DA9E-24A5-2ADE-C7A83F194304}"/>
              </a:ext>
            </a:extLst>
          </p:cNvPr>
          <p:cNvGraphicFramePr>
            <a:graphicFrameLocks noChangeAspect="1"/>
          </p:cNvGraphicFramePr>
          <p:nvPr>
            <p:extLst>
              <p:ext uri="{D42A27DB-BD31-4B8C-83A1-F6EECF244321}">
                <p14:modId xmlns:p14="http://schemas.microsoft.com/office/powerpoint/2010/main" val="3974860765"/>
              </p:ext>
            </p:extLst>
          </p:nvPr>
        </p:nvGraphicFramePr>
        <p:xfrm>
          <a:off x="142875" y="987425"/>
          <a:ext cx="8432800" cy="3168650"/>
        </p:xfrm>
        <a:graphic>
          <a:graphicData uri="http://schemas.openxmlformats.org/presentationml/2006/ole">
            <mc:AlternateContent xmlns:mc="http://schemas.openxmlformats.org/markup-compatibility/2006">
              <mc:Choice xmlns:v="urn:schemas-microsoft-com:vml" Requires="v">
                <p:oleObj name="Worksheet" r:id="rId4" imgW="8350313" imgH="3137026" progId="Excel.Sheet.12">
                  <p:embed/>
                </p:oleObj>
              </mc:Choice>
              <mc:Fallback>
                <p:oleObj name="Worksheet" r:id="rId4" imgW="8350313" imgH="3137026" progId="Excel.Sheet.12">
                  <p:embed/>
                  <p:pic>
                    <p:nvPicPr>
                      <p:cNvPr id="2" name="Object 1">
                        <a:extLst>
                          <a:ext uri="{FF2B5EF4-FFF2-40B4-BE49-F238E27FC236}">
                            <a16:creationId xmlns:a16="http://schemas.microsoft.com/office/drawing/2014/main" id="{966CE407-DA9E-24A5-2ADE-C7A83F194304}"/>
                          </a:ext>
                        </a:extLst>
                      </p:cNvPr>
                      <p:cNvPicPr/>
                      <p:nvPr/>
                    </p:nvPicPr>
                    <p:blipFill>
                      <a:blip r:embed="rId5"/>
                      <a:stretch>
                        <a:fillRect/>
                      </a:stretch>
                    </p:blipFill>
                    <p:spPr>
                      <a:xfrm>
                        <a:off x="142875" y="987425"/>
                        <a:ext cx="8432800" cy="3168650"/>
                      </a:xfrm>
                      <a:prstGeom prst="rect">
                        <a:avLst/>
                      </a:prstGeom>
                    </p:spPr>
                  </p:pic>
                </p:oleObj>
              </mc:Fallback>
            </mc:AlternateContent>
          </a:graphicData>
        </a:graphic>
      </p:graphicFrame>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0E38F69F-E40E-ACA2-5CD9-8C4ADA2DAE63}"/>
            </a:ext>
          </a:extLst>
        </p:cNvPr>
        <p:cNvGrpSpPr/>
        <p:nvPr/>
      </p:nvGrpSpPr>
      <p:grpSpPr>
        <a:xfrm>
          <a:off x="0" y="0"/>
          <a:ext cx="0" cy="0"/>
          <a:chOff x="0" y="0"/>
          <a:chExt cx="0" cy="0"/>
        </a:xfrm>
      </p:grpSpPr>
      <p:sp>
        <p:nvSpPr>
          <p:cNvPr id="201" name="Google Shape;201;p26">
            <a:extLst>
              <a:ext uri="{FF2B5EF4-FFF2-40B4-BE49-F238E27FC236}">
                <a16:creationId xmlns:a16="http://schemas.microsoft.com/office/drawing/2014/main" id="{44D05D85-9B97-C3CE-7FBC-4B1A5483A72D}"/>
              </a:ext>
            </a:extLst>
          </p:cNvPr>
          <p:cNvSpPr txBox="1">
            <a:spLocks noGrp="1"/>
          </p:cNvSpPr>
          <p:nvPr>
            <p:ph type="title"/>
          </p:nvPr>
        </p:nvSpPr>
        <p:spPr>
          <a:xfrm>
            <a:off x="311700" y="155275"/>
            <a:ext cx="8520600" cy="572700"/>
          </a:xfrm>
          <a:prstGeom prst="rect">
            <a:avLst/>
          </a:prstGeom>
        </p:spPr>
        <p:txBody>
          <a:bodyPr spcFirstLastPara="1" wrap="square" lIns="91425" tIns="91425" rIns="91425" bIns="91425" anchor="t" anchorCtr="0">
            <a:normAutofit fontScale="90000"/>
          </a:bodyPr>
          <a:lstStyle/>
          <a:p>
            <a:r>
              <a:rPr lang="en">
                <a:latin typeface="Calibri"/>
                <a:ea typeface="Calibri"/>
                <a:cs typeface="Calibri"/>
                <a:sym typeface="Calibri"/>
              </a:rPr>
              <a:t>Masked Linear Distortion Transeverse Mercator (PPM)</a:t>
            </a:r>
            <a:endParaRPr lang="en-US">
              <a:latin typeface="Calibri"/>
              <a:ea typeface="Calibri"/>
              <a:cs typeface="Calibri"/>
              <a:sym typeface="Calibri"/>
            </a:endParaRPr>
          </a:p>
        </p:txBody>
      </p:sp>
      <p:graphicFrame>
        <p:nvGraphicFramePr>
          <p:cNvPr id="203" name="Google Shape;203;p26">
            <a:extLst>
              <a:ext uri="{FF2B5EF4-FFF2-40B4-BE49-F238E27FC236}">
                <a16:creationId xmlns:a16="http://schemas.microsoft.com/office/drawing/2014/main" id="{56EF8B22-FF6F-C4D9-8BEE-E89B18F458B2}"/>
              </a:ext>
            </a:extLst>
          </p:cNvPr>
          <p:cNvGraphicFramePr/>
          <p:nvPr>
            <p:extLst>
              <p:ext uri="{D42A27DB-BD31-4B8C-83A1-F6EECF244321}">
                <p14:modId xmlns:p14="http://schemas.microsoft.com/office/powerpoint/2010/main" val="601824509"/>
              </p:ext>
            </p:extLst>
          </p:nvPr>
        </p:nvGraphicFramePr>
        <p:xfrm>
          <a:off x="5156037" y="1341524"/>
          <a:ext cx="3858176" cy="2035306"/>
        </p:xfrm>
        <a:graphic>
          <a:graphicData uri="http://schemas.openxmlformats.org/drawingml/2006/table">
            <a:tbl>
              <a:tblPr>
                <a:noFill/>
                <a:tableStyleId>{7F764E34-2FFE-4099-A11A-AFD756E87E45}</a:tableStyleId>
              </a:tblPr>
              <a:tblGrid>
                <a:gridCol w="964544">
                  <a:extLst>
                    <a:ext uri="{9D8B030D-6E8A-4147-A177-3AD203B41FA5}">
                      <a16:colId xmlns:a16="http://schemas.microsoft.com/office/drawing/2014/main" val="20000"/>
                    </a:ext>
                  </a:extLst>
                </a:gridCol>
                <a:gridCol w="964544">
                  <a:extLst>
                    <a:ext uri="{9D8B030D-6E8A-4147-A177-3AD203B41FA5}">
                      <a16:colId xmlns:a16="http://schemas.microsoft.com/office/drawing/2014/main" val="20001"/>
                    </a:ext>
                  </a:extLst>
                </a:gridCol>
                <a:gridCol w="964544">
                  <a:extLst>
                    <a:ext uri="{9D8B030D-6E8A-4147-A177-3AD203B41FA5}">
                      <a16:colId xmlns:a16="http://schemas.microsoft.com/office/drawing/2014/main" val="2712262252"/>
                    </a:ext>
                  </a:extLst>
                </a:gridCol>
                <a:gridCol w="964544">
                  <a:extLst>
                    <a:ext uri="{9D8B030D-6E8A-4147-A177-3AD203B41FA5}">
                      <a16:colId xmlns:a16="http://schemas.microsoft.com/office/drawing/2014/main" val="1288336155"/>
                    </a:ext>
                  </a:extLst>
                </a:gridCol>
              </a:tblGrid>
              <a:tr h="480916">
                <a:tc>
                  <a:txBody>
                    <a:bodyPr/>
                    <a:lstStyle/>
                    <a:p>
                      <a:pPr marL="0" lvl="0" indent="0" algn="l" rtl="0">
                        <a:spcBef>
                          <a:spcPts val="0"/>
                        </a:spcBef>
                        <a:spcAft>
                          <a:spcPts val="0"/>
                        </a:spcAft>
                        <a:buNone/>
                      </a:pPr>
                      <a:r>
                        <a:rPr lang="en" sz="1100">
                          <a:latin typeface="Calibri"/>
                          <a:ea typeface="Calibri"/>
                          <a:cs typeface="Calibri"/>
                          <a:sym typeface="Calibri"/>
                        </a:rPr>
                        <a:t>Projection</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100">
                          <a:latin typeface="Calibri"/>
                          <a:ea typeface="Calibri"/>
                          <a:cs typeface="Calibri"/>
                          <a:sym typeface="Calibri"/>
                        </a:rPr>
                        <a:t>range</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Max</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Min</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500759">
                <a:tc>
                  <a:txBody>
                    <a:bodyPr/>
                    <a:lstStyle/>
                    <a:p>
                      <a:pPr marL="0" lvl="0" indent="0" algn="l" rtl="0">
                        <a:spcBef>
                          <a:spcPts val="0"/>
                        </a:spcBef>
                        <a:spcAft>
                          <a:spcPts val="0"/>
                        </a:spcAft>
                        <a:buNone/>
                      </a:pPr>
                      <a:r>
                        <a:rPr lang="en" sz="1100">
                          <a:latin typeface="Calibri"/>
                          <a:ea typeface="Calibri"/>
                          <a:cs typeface="Calibri"/>
                          <a:sym typeface="Calibri"/>
                        </a:rPr>
                        <a:t>TM</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0.000814855</a:t>
                      </a:r>
                    </a:p>
                    <a:p>
                      <a:pPr marL="0" lvl="0" indent="0" algn="l" rtl="0">
                        <a:spcBef>
                          <a:spcPts val="0"/>
                        </a:spcBef>
                        <a:spcAft>
                          <a:spcPts val="0"/>
                        </a:spcAft>
                        <a:buNone/>
                      </a:pPr>
                      <a:r>
                        <a:rPr lang="en-US" sz="1100">
                          <a:latin typeface="Calibri"/>
                          <a:ea typeface="Calibri"/>
                          <a:cs typeface="Calibri"/>
                          <a:sym typeface="Calibri"/>
                        </a:rPr>
                        <a:t>81.5 </a:t>
                      </a:r>
                      <a:r>
                        <a:rPr lang="en-US" sz="1100" err="1">
                          <a:latin typeface="Calibri"/>
                          <a:ea typeface="Calibri"/>
                          <a:cs typeface="Calibri"/>
                          <a:sym typeface="Calibri"/>
                        </a:rPr>
                        <a:t>cm:km</a:t>
                      </a:r>
                      <a:endParaRPr lang="en-US"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1.0001348</a:t>
                      </a:r>
                    </a:p>
                    <a:p>
                      <a:pPr marL="0" lvl="0" indent="0" algn="l" rtl="0">
                        <a:spcBef>
                          <a:spcPts val="0"/>
                        </a:spcBef>
                        <a:spcAft>
                          <a:spcPts val="0"/>
                        </a:spcAft>
                        <a:buNone/>
                      </a:pPr>
                      <a:r>
                        <a:rPr lang="en-US" sz="1100">
                          <a:latin typeface="Calibri"/>
                          <a:ea typeface="Calibri"/>
                          <a:cs typeface="Calibri"/>
                          <a:sym typeface="Calibri"/>
                        </a:rPr>
                        <a:t>13.5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0.99932</a:t>
                      </a:r>
                    </a:p>
                    <a:p>
                      <a:pPr marL="0" lvl="0" indent="0" algn="l" rtl="0">
                        <a:spcBef>
                          <a:spcPts val="0"/>
                        </a:spcBef>
                        <a:spcAft>
                          <a:spcPts val="0"/>
                        </a:spcAft>
                        <a:buNone/>
                      </a:pPr>
                      <a:r>
                        <a:rPr lang="en-US" sz="1100">
                          <a:latin typeface="Calibri"/>
                          <a:ea typeface="Calibri"/>
                          <a:cs typeface="Calibri"/>
                          <a:sym typeface="Calibri"/>
                        </a:rPr>
                        <a:t>-68.0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500759">
                <a:tc>
                  <a:txBody>
                    <a:bodyPr/>
                    <a:lstStyle/>
                    <a:p>
                      <a:pPr marL="0" lvl="0" indent="0" algn="l" rtl="0">
                        <a:spcBef>
                          <a:spcPts val="0"/>
                        </a:spcBef>
                        <a:spcAft>
                          <a:spcPts val="0"/>
                        </a:spcAft>
                        <a:buNone/>
                      </a:pPr>
                      <a:r>
                        <a:rPr lang="en" sz="1100">
                          <a:latin typeface="Calibri"/>
                          <a:ea typeface="Calibri"/>
                          <a:cs typeface="Calibri"/>
                          <a:sym typeface="Calibri"/>
                        </a:rPr>
                        <a:t>LCC</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0.000891745</a:t>
                      </a:r>
                    </a:p>
                    <a:p>
                      <a:pPr marL="0" lvl="0" indent="0" algn="l" rtl="0">
                        <a:spcBef>
                          <a:spcPts val="0"/>
                        </a:spcBef>
                        <a:spcAft>
                          <a:spcPts val="0"/>
                        </a:spcAft>
                        <a:buNone/>
                      </a:pPr>
                      <a:r>
                        <a:rPr lang="en-US" sz="1100">
                          <a:latin typeface="Calibri"/>
                          <a:ea typeface="Calibri"/>
                          <a:cs typeface="Calibri"/>
                          <a:sym typeface="Calibri"/>
                        </a:rPr>
                        <a:t>89.2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1.0001729</a:t>
                      </a:r>
                    </a:p>
                    <a:p>
                      <a:pPr marL="0" lvl="0" indent="0" algn="l" rtl="0">
                        <a:spcBef>
                          <a:spcPts val="0"/>
                        </a:spcBef>
                        <a:spcAft>
                          <a:spcPts val="0"/>
                        </a:spcAft>
                        <a:buNone/>
                      </a:pPr>
                      <a:r>
                        <a:rPr lang="en-US" sz="1100">
                          <a:latin typeface="Calibri"/>
                          <a:ea typeface="Calibri"/>
                          <a:cs typeface="Calibri"/>
                          <a:sym typeface="Calibri"/>
                        </a:rPr>
                        <a:t>17.3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0.9992811</a:t>
                      </a:r>
                    </a:p>
                    <a:p>
                      <a:pPr marL="0" lvl="0" indent="0" algn="l" rtl="0">
                        <a:spcBef>
                          <a:spcPts val="0"/>
                        </a:spcBef>
                        <a:spcAft>
                          <a:spcPts val="0"/>
                        </a:spcAft>
                        <a:buNone/>
                      </a:pPr>
                      <a:r>
                        <a:rPr lang="en-US" sz="1100">
                          <a:latin typeface="Calibri"/>
                          <a:ea typeface="Calibri"/>
                          <a:cs typeface="Calibri"/>
                          <a:sym typeface="Calibri"/>
                        </a:rPr>
                        <a:t>-71.9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500759">
                <a:tc>
                  <a:txBody>
                    <a:bodyPr/>
                    <a:lstStyle/>
                    <a:p>
                      <a:pPr marL="0" lvl="0" indent="0" algn="l" rtl="0">
                        <a:spcBef>
                          <a:spcPts val="0"/>
                        </a:spcBef>
                        <a:spcAft>
                          <a:spcPts val="0"/>
                        </a:spcAft>
                        <a:buNone/>
                      </a:pPr>
                      <a:r>
                        <a:rPr lang="en" sz="1100">
                          <a:latin typeface="Calibri"/>
                          <a:ea typeface="Calibri"/>
                          <a:cs typeface="Calibri"/>
                          <a:sym typeface="Calibri"/>
                        </a:rPr>
                        <a:t>OM</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0.000815451</a:t>
                      </a:r>
                    </a:p>
                    <a:p>
                      <a:pPr marL="0" lvl="0" indent="0" algn="l" rtl="0">
                        <a:spcBef>
                          <a:spcPts val="0"/>
                        </a:spcBef>
                        <a:spcAft>
                          <a:spcPts val="0"/>
                        </a:spcAft>
                        <a:buNone/>
                      </a:pPr>
                      <a:r>
                        <a:rPr lang="en-US" sz="1100">
                          <a:latin typeface="Calibri"/>
                          <a:ea typeface="Calibri"/>
                          <a:cs typeface="Calibri"/>
                          <a:sym typeface="Calibri"/>
                        </a:rPr>
                        <a:t>81.5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1.0001353</a:t>
                      </a:r>
                    </a:p>
                    <a:p>
                      <a:pPr marL="0" lvl="0" indent="0" algn="l" rtl="0">
                        <a:spcBef>
                          <a:spcPts val="0"/>
                        </a:spcBef>
                        <a:spcAft>
                          <a:spcPts val="0"/>
                        </a:spcAft>
                        <a:buNone/>
                      </a:pPr>
                      <a:r>
                        <a:rPr lang="en-US" sz="1100">
                          <a:latin typeface="Calibri"/>
                          <a:ea typeface="Calibri"/>
                          <a:cs typeface="Calibri"/>
                          <a:sym typeface="Calibri"/>
                        </a:rPr>
                        <a:t>13.5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100">
                          <a:latin typeface="Calibri"/>
                          <a:ea typeface="Calibri"/>
                          <a:cs typeface="Calibri"/>
                          <a:sym typeface="Calibri"/>
                        </a:rPr>
                        <a:t>0.99931985</a:t>
                      </a:r>
                    </a:p>
                    <a:p>
                      <a:pPr marL="0" lvl="0" indent="0" algn="l" rtl="0">
                        <a:spcBef>
                          <a:spcPts val="0"/>
                        </a:spcBef>
                        <a:spcAft>
                          <a:spcPts val="0"/>
                        </a:spcAft>
                        <a:buNone/>
                      </a:pPr>
                      <a:r>
                        <a:rPr lang="en-US" sz="1100">
                          <a:latin typeface="Calibri"/>
                          <a:ea typeface="Calibri"/>
                          <a:cs typeface="Calibri"/>
                          <a:sym typeface="Calibri"/>
                        </a:rPr>
                        <a:t>-68.0 </a:t>
                      </a:r>
                      <a:r>
                        <a:rPr lang="en-US" sz="1100" err="1">
                          <a:latin typeface="Calibri"/>
                          <a:ea typeface="Calibri"/>
                          <a:cs typeface="Calibri"/>
                          <a:sym typeface="Calibri"/>
                        </a:rPr>
                        <a:t>cm:km</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204" name="Google Shape;204;p26">
            <a:extLst>
              <a:ext uri="{FF2B5EF4-FFF2-40B4-BE49-F238E27FC236}">
                <a16:creationId xmlns:a16="http://schemas.microsoft.com/office/drawing/2014/main" id="{02B20746-699D-0A4B-26AC-94B7B3316BC9}"/>
              </a:ext>
            </a:extLst>
          </p:cNvPr>
          <p:cNvSpPr txBox="1"/>
          <p:nvPr/>
        </p:nvSpPr>
        <p:spPr>
          <a:xfrm>
            <a:off x="6103322" y="894225"/>
            <a:ext cx="25620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Calibri"/>
                <a:ea typeface="Calibri"/>
                <a:cs typeface="Calibri"/>
                <a:sym typeface="Calibri"/>
              </a:rPr>
              <a:t>Linear Distortion Range (Scale)</a:t>
            </a:r>
            <a:endParaRPr sz="1500">
              <a:solidFill>
                <a:schemeClr val="dk2"/>
              </a:solidFill>
              <a:latin typeface="Calibri"/>
              <a:ea typeface="Calibri"/>
              <a:cs typeface="Calibri"/>
              <a:sym typeface="Calibri"/>
            </a:endParaRPr>
          </a:p>
        </p:txBody>
      </p:sp>
      <p:sp>
        <p:nvSpPr>
          <p:cNvPr id="205" name="Google Shape;205;p26">
            <a:extLst>
              <a:ext uri="{FF2B5EF4-FFF2-40B4-BE49-F238E27FC236}">
                <a16:creationId xmlns:a16="http://schemas.microsoft.com/office/drawing/2014/main" id="{3386D29C-067C-F06C-0D2B-F4426DF978C9}"/>
              </a:ext>
            </a:extLst>
          </p:cNvPr>
          <p:cNvSpPr txBox="1"/>
          <p:nvPr/>
        </p:nvSpPr>
        <p:spPr>
          <a:xfrm>
            <a:off x="1095100" y="92887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1</a:t>
            </a:r>
            <a:endParaRPr sz="3000">
              <a:solidFill>
                <a:schemeClr val="dk1"/>
              </a:solidFill>
              <a:latin typeface="Calibri"/>
              <a:ea typeface="Calibri"/>
              <a:cs typeface="Calibri"/>
              <a:sym typeface="Calibri"/>
            </a:endParaRPr>
          </a:p>
        </p:txBody>
      </p:sp>
      <p:sp>
        <p:nvSpPr>
          <p:cNvPr id="206" name="Google Shape;206;p26">
            <a:extLst>
              <a:ext uri="{FF2B5EF4-FFF2-40B4-BE49-F238E27FC236}">
                <a16:creationId xmlns:a16="http://schemas.microsoft.com/office/drawing/2014/main" id="{C5047B95-9BFF-D085-2629-8D0D6225E0D7}"/>
              </a:ext>
            </a:extLst>
          </p:cNvPr>
          <p:cNvSpPr txBox="1"/>
          <p:nvPr/>
        </p:nvSpPr>
        <p:spPr>
          <a:xfrm>
            <a:off x="3169175" y="9952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2</a:t>
            </a:r>
            <a:endParaRPr sz="3000">
              <a:solidFill>
                <a:schemeClr val="dk1"/>
              </a:solidFill>
              <a:latin typeface="Calibri"/>
              <a:ea typeface="Calibri"/>
              <a:cs typeface="Calibri"/>
              <a:sym typeface="Calibri"/>
            </a:endParaRPr>
          </a:p>
        </p:txBody>
      </p:sp>
      <p:sp>
        <p:nvSpPr>
          <p:cNvPr id="207" name="Google Shape;207;p26">
            <a:extLst>
              <a:ext uri="{FF2B5EF4-FFF2-40B4-BE49-F238E27FC236}">
                <a16:creationId xmlns:a16="http://schemas.microsoft.com/office/drawing/2014/main" id="{9C72C0C8-D15B-D509-9E51-29311FB42322}"/>
              </a:ext>
            </a:extLst>
          </p:cNvPr>
          <p:cNvSpPr txBox="1"/>
          <p:nvPr/>
        </p:nvSpPr>
        <p:spPr>
          <a:xfrm>
            <a:off x="4510375" y="1762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3</a:t>
            </a:r>
            <a:endParaRPr sz="3000">
              <a:solidFill>
                <a:schemeClr val="dk1"/>
              </a:solidFill>
              <a:latin typeface="Calibri"/>
              <a:ea typeface="Calibri"/>
              <a:cs typeface="Calibri"/>
              <a:sym typeface="Calibri"/>
            </a:endParaRPr>
          </a:p>
        </p:txBody>
      </p:sp>
      <p:sp>
        <p:nvSpPr>
          <p:cNvPr id="208" name="Google Shape;208;p26">
            <a:extLst>
              <a:ext uri="{FF2B5EF4-FFF2-40B4-BE49-F238E27FC236}">
                <a16:creationId xmlns:a16="http://schemas.microsoft.com/office/drawing/2014/main" id="{BE74124F-717B-3B83-574E-8D5D93BD5089}"/>
              </a:ext>
            </a:extLst>
          </p:cNvPr>
          <p:cNvSpPr txBox="1"/>
          <p:nvPr/>
        </p:nvSpPr>
        <p:spPr>
          <a:xfrm>
            <a:off x="4019425" y="2911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4</a:t>
            </a:r>
            <a:endParaRPr sz="3000">
              <a:solidFill>
                <a:schemeClr val="dk1"/>
              </a:solidFill>
              <a:latin typeface="Calibri"/>
              <a:ea typeface="Calibri"/>
              <a:cs typeface="Calibri"/>
              <a:sym typeface="Calibri"/>
            </a:endParaRPr>
          </a:p>
        </p:txBody>
      </p:sp>
      <p:sp>
        <p:nvSpPr>
          <p:cNvPr id="209" name="Google Shape;209;p26">
            <a:extLst>
              <a:ext uri="{FF2B5EF4-FFF2-40B4-BE49-F238E27FC236}">
                <a16:creationId xmlns:a16="http://schemas.microsoft.com/office/drawing/2014/main" id="{C4B5E0BC-7C44-1A4B-EB8E-6ED1730BFBFB}"/>
              </a:ext>
            </a:extLst>
          </p:cNvPr>
          <p:cNvSpPr txBox="1"/>
          <p:nvPr/>
        </p:nvSpPr>
        <p:spPr>
          <a:xfrm>
            <a:off x="1031500" y="2632050"/>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5</a:t>
            </a:r>
            <a:endParaRPr sz="3000">
              <a:solidFill>
                <a:schemeClr val="dk1"/>
              </a:solidFill>
              <a:latin typeface="Calibri"/>
              <a:ea typeface="Calibri"/>
              <a:cs typeface="Calibri"/>
              <a:sym typeface="Calibri"/>
            </a:endParaRPr>
          </a:p>
        </p:txBody>
      </p:sp>
      <p:sp>
        <p:nvSpPr>
          <p:cNvPr id="210" name="Google Shape;210;p26">
            <a:extLst>
              <a:ext uri="{FF2B5EF4-FFF2-40B4-BE49-F238E27FC236}">
                <a16:creationId xmlns:a16="http://schemas.microsoft.com/office/drawing/2014/main" id="{B9F19CC6-93D4-1B4B-BF1C-ED50BDF9E12B}"/>
              </a:ext>
            </a:extLst>
          </p:cNvPr>
          <p:cNvSpPr txBox="1"/>
          <p:nvPr/>
        </p:nvSpPr>
        <p:spPr>
          <a:xfrm>
            <a:off x="6701700" y="3812100"/>
            <a:ext cx="1874872" cy="5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Calibri"/>
                <a:ea typeface="Calibri"/>
                <a:cs typeface="Calibri"/>
                <a:sym typeface="Calibri"/>
              </a:rPr>
              <a:t>Goal: +/- 1 m:km</a:t>
            </a:r>
          </a:p>
        </p:txBody>
      </p:sp>
      <p:pic>
        <p:nvPicPr>
          <p:cNvPr id="5" name="Picture 4" descr="A screenshot of a computer&#10;&#10;Description automatically generated">
            <a:extLst>
              <a:ext uri="{FF2B5EF4-FFF2-40B4-BE49-F238E27FC236}">
                <a16:creationId xmlns:a16="http://schemas.microsoft.com/office/drawing/2014/main" id="{E50970A9-A684-B21A-DBA4-3C88A086B0EA}"/>
              </a:ext>
            </a:extLst>
          </p:cNvPr>
          <p:cNvPicPr>
            <a:picLocks noChangeAspect="1"/>
          </p:cNvPicPr>
          <p:nvPr/>
        </p:nvPicPr>
        <p:blipFill>
          <a:blip r:embed="rId4"/>
          <a:srcRect l="6768" t="72348" r="82298" b="5807"/>
          <a:stretch/>
        </p:blipFill>
        <p:spPr>
          <a:xfrm>
            <a:off x="5076747" y="3554755"/>
            <a:ext cx="1014708" cy="1433470"/>
          </a:xfrm>
          <a:prstGeom prst="rect">
            <a:avLst/>
          </a:prstGeom>
        </p:spPr>
      </p:pic>
      <p:pic>
        <p:nvPicPr>
          <p:cNvPr id="4" name="Picture 3" descr="A yellow and blue circle&#10;&#10;Description automatically generated">
            <a:extLst>
              <a:ext uri="{FF2B5EF4-FFF2-40B4-BE49-F238E27FC236}">
                <a16:creationId xmlns:a16="http://schemas.microsoft.com/office/drawing/2014/main" id="{2212156D-C2BF-BCA6-C301-644610D08E46}"/>
              </a:ext>
            </a:extLst>
          </p:cNvPr>
          <p:cNvPicPr>
            <a:picLocks noChangeAspect="1"/>
          </p:cNvPicPr>
          <p:nvPr/>
        </p:nvPicPr>
        <p:blipFill>
          <a:blip r:embed="rId5"/>
          <a:srcRect l="8319" t="1491" r="8045"/>
          <a:stretch/>
        </p:blipFill>
        <p:spPr>
          <a:xfrm>
            <a:off x="370689" y="773600"/>
            <a:ext cx="4480225" cy="4214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24047829"/>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6;p27">
            <a:extLst>
              <a:ext uri="{FF2B5EF4-FFF2-40B4-BE49-F238E27FC236}">
                <a16:creationId xmlns:a16="http://schemas.microsoft.com/office/drawing/2014/main" id="{9156D817-7EAB-1A56-AD4A-E821D9901AB4}"/>
              </a:ext>
            </a:extLst>
          </p:cNvPr>
          <p:cNvSpPr txBox="1">
            <a:spLocks noGrp="1"/>
          </p:cNvSpPr>
          <p:nvPr>
            <p:ph type="title"/>
          </p:nvPr>
        </p:nvSpPr>
        <p:spPr>
          <a:xfrm>
            <a:off x="311700" y="155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Extreme Point Comparison</a:t>
            </a:r>
            <a:endParaRPr>
              <a:latin typeface="Calibri"/>
              <a:ea typeface="Calibri"/>
              <a:cs typeface="Calibri"/>
              <a:sym typeface="Calibri"/>
            </a:endParaRPr>
          </a:p>
        </p:txBody>
      </p:sp>
      <p:sp>
        <p:nvSpPr>
          <p:cNvPr id="7" name="TextBox 6">
            <a:extLst>
              <a:ext uri="{FF2B5EF4-FFF2-40B4-BE49-F238E27FC236}">
                <a16:creationId xmlns:a16="http://schemas.microsoft.com/office/drawing/2014/main" id="{74EDA4CC-B144-1877-DCF9-2D088E9D7547}"/>
              </a:ext>
            </a:extLst>
          </p:cNvPr>
          <p:cNvSpPr txBox="1"/>
          <p:nvPr/>
        </p:nvSpPr>
        <p:spPr>
          <a:xfrm>
            <a:off x="3498549" y="755803"/>
            <a:ext cx="4391931" cy="292388"/>
          </a:xfrm>
          <a:prstGeom prst="rect">
            <a:avLst/>
          </a:prstGeom>
          <a:noFill/>
        </p:spPr>
        <p:txBody>
          <a:bodyPr wrap="square" rtlCol="0">
            <a:spAutoFit/>
          </a:bodyPr>
          <a:lstStyle/>
          <a:p>
            <a:r>
              <a:rPr lang="en-US" sz="1300">
                <a:solidFill>
                  <a:schemeClr val="bg2"/>
                </a:solidFill>
                <a:latin typeface="Calibri" panose="020F0502020204030204" pitchFamily="34" charset="0"/>
                <a:cs typeface="Calibri" panose="020F0502020204030204" pitchFamily="34" charset="0"/>
              </a:rPr>
              <a:t>Extreme Point Comparison to Masked Interoperability Regions</a:t>
            </a:r>
          </a:p>
        </p:txBody>
      </p:sp>
      <p:sp>
        <p:nvSpPr>
          <p:cNvPr id="11" name="TextBox 10">
            <a:extLst>
              <a:ext uri="{FF2B5EF4-FFF2-40B4-BE49-F238E27FC236}">
                <a16:creationId xmlns:a16="http://schemas.microsoft.com/office/drawing/2014/main" id="{993E343D-9142-C902-CDCE-0D726B1FE054}"/>
              </a:ext>
            </a:extLst>
          </p:cNvPr>
          <p:cNvSpPr txBox="1"/>
          <p:nvPr/>
        </p:nvSpPr>
        <p:spPr>
          <a:xfrm>
            <a:off x="222285" y="2776369"/>
            <a:ext cx="3042448" cy="307777"/>
          </a:xfrm>
          <a:prstGeom prst="rect">
            <a:avLst/>
          </a:prstGeom>
          <a:noFill/>
        </p:spPr>
        <p:txBody>
          <a:bodyPr wrap="square" lIns="91440" tIns="45720" rIns="91440" bIns="45720" rtlCol="0" anchor="t">
            <a:spAutoFit/>
          </a:bodyPr>
          <a:lstStyle/>
          <a:p>
            <a:pPr algn="ctr"/>
            <a:r>
              <a:rPr lang="en-US">
                <a:solidFill>
                  <a:schemeClr val="bg2"/>
                </a:solidFill>
                <a:latin typeface="Calibri"/>
                <a:cs typeface="Calibri"/>
              </a:rPr>
              <a:t>Mars Transvers Mercator (MTM)</a:t>
            </a:r>
          </a:p>
        </p:txBody>
      </p:sp>
      <p:sp>
        <p:nvSpPr>
          <p:cNvPr id="9" name="TextBox 8">
            <a:extLst>
              <a:ext uri="{FF2B5EF4-FFF2-40B4-BE49-F238E27FC236}">
                <a16:creationId xmlns:a16="http://schemas.microsoft.com/office/drawing/2014/main" id="{FC6C1FBA-D0EC-82E5-2152-0B949ECD4D29}"/>
              </a:ext>
            </a:extLst>
          </p:cNvPr>
          <p:cNvSpPr txBox="1"/>
          <p:nvPr/>
        </p:nvSpPr>
        <p:spPr>
          <a:xfrm>
            <a:off x="930287" y="574086"/>
            <a:ext cx="1626443" cy="307777"/>
          </a:xfrm>
          <a:prstGeom prst="rect">
            <a:avLst/>
          </a:prstGeom>
          <a:noFill/>
        </p:spPr>
        <p:txBody>
          <a:bodyPr wrap="square" lIns="91440" tIns="45720" rIns="91440" bIns="45720" rtlCol="0" anchor="t">
            <a:spAutoFit/>
          </a:bodyPr>
          <a:lstStyle/>
          <a:p>
            <a:pPr algn="ctr"/>
            <a:r>
              <a:rPr lang="en-US">
                <a:solidFill>
                  <a:schemeClr val="bg2"/>
                </a:solidFill>
                <a:latin typeface="Calibri"/>
                <a:cs typeface="Calibri"/>
              </a:rPr>
              <a:t>Optimized Zone</a:t>
            </a:r>
          </a:p>
        </p:txBody>
      </p:sp>
      <p:sp>
        <p:nvSpPr>
          <p:cNvPr id="5" name="TextBox 4">
            <a:extLst>
              <a:ext uri="{FF2B5EF4-FFF2-40B4-BE49-F238E27FC236}">
                <a16:creationId xmlns:a16="http://schemas.microsoft.com/office/drawing/2014/main" id="{B788B797-6D2F-14A6-B3EF-B0ABDB7B4883}"/>
              </a:ext>
            </a:extLst>
          </p:cNvPr>
          <p:cNvSpPr txBox="1"/>
          <p:nvPr/>
        </p:nvSpPr>
        <p:spPr>
          <a:xfrm>
            <a:off x="4179299" y="4612839"/>
            <a:ext cx="3098756" cy="276999"/>
          </a:xfrm>
          <a:prstGeom prst="rect">
            <a:avLst/>
          </a:prstGeom>
          <a:noFill/>
        </p:spPr>
        <p:txBody>
          <a:bodyPr wrap="square" lIns="91440" tIns="45720" rIns="91440" bIns="45720" rtlCol="0" anchor="t">
            <a:spAutoFit/>
          </a:bodyPr>
          <a:lstStyle/>
          <a:p>
            <a:pPr algn="ctr"/>
            <a:r>
              <a:rPr lang="en-US" sz="1200">
                <a:solidFill>
                  <a:schemeClr val="bg2"/>
                </a:solidFill>
                <a:latin typeface="Calibri"/>
                <a:cs typeface="Calibri"/>
              </a:rPr>
              <a:t>range improvement: 7.8 </a:t>
            </a:r>
            <a:r>
              <a:rPr lang="en-US" sz="1200" err="1">
                <a:solidFill>
                  <a:schemeClr val="bg2"/>
                </a:solidFill>
                <a:latin typeface="Calibri"/>
                <a:cs typeface="Calibri"/>
              </a:rPr>
              <a:t>cm:km</a:t>
            </a:r>
            <a:endParaRPr lang="en-US" sz="1200">
              <a:solidFill>
                <a:schemeClr val="bg2"/>
              </a:solidFill>
            </a:endParaRPr>
          </a:p>
        </p:txBody>
      </p:sp>
      <p:pic>
        <p:nvPicPr>
          <p:cNvPr id="12" name="Picture 11" descr="A green and yellow square with a white circle&#10;&#10;Description automatically generated">
            <a:extLst>
              <a:ext uri="{FF2B5EF4-FFF2-40B4-BE49-F238E27FC236}">
                <a16:creationId xmlns:a16="http://schemas.microsoft.com/office/drawing/2014/main" id="{1EFBB54F-4D07-7CD8-13F6-CD7245ACD130}"/>
              </a:ext>
            </a:extLst>
          </p:cNvPr>
          <p:cNvPicPr>
            <a:picLocks noChangeAspect="1"/>
          </p:cNvPicPr>
          <p:nvPr/>
        </p:nvPicPr>
        <p:blipFill>
          <a:blip r:embed="rId4"/>
          <a:srcRect l="28312" t="32707" r="34440" b="17594"/>
          <a:stretch/>
        </p:blipFill>
        <p:spPr>
          <a:xfrm>
            <a:off x="211954" y="902086"/>
            <a:ext cx="1941877" cy="1816246"/>
          </a:xfrm>
          <a:prstGeom prst="rect">
            <a:avLst/>
          </a:prstGeom>
        </p:spPr>
      </p:pic>
      <p:pic>
        <p:nvPicPr>
          <p:cNvPr id="15" name="Picture 14">
            <a:extLst>
              <a:ext uri="{FF2B5EF4-FFF2-40B4-BE49-F238E27FC236}">
                <a16:creationId xmlns:a16="http://schemas.microsoft.com/office/drawing/2014/main" id="{7DA7D19A-436F-138E-144F-E83AF53CF773}"/>
              </a:ext>
            </a:extLst>
          </p:cNvPr>
          <p:cNvPicPr>
            <a:picLocks noChangeAspect="1"/>
          </p:cNvPicPr>
          <p:nvPr/>
        </p:nvPicPr>
        <p:blipFill>
          <a:blip r:embed="rId5"/>
          <a:stretch>
            <a:fillRect/>
          </a:stretch>
        </p:blipFill>
        <p:spPr>
          <a:xfrm>
            <a:off x="2200829" y="2064436"/>
            <a:ext cx="446137" cy="609388"/>
          </a:xfrm>
          <a:prstGeom prst="rect">
            <a:avLst/>
          </a:prstGeom>
        </p:spPr>
      </p:pic>
      <p:pic>
        <p:nvPicPr>
          <p:cNvPr id="16" name="Picture 15">
            <a:extLst>
              <a:ext uri="{FF2B5EF4-FFF2-40B4-BE49-F238E27FC236}">
                <a16:creationId xmlns:a16="http://schemas.microsoft.com/office/drawing/2014/main" id="{F9E18240-AF19-6C32-53FD-55944044916A}"/>
              </a:ext>
            </a:extLst>
          </p:cNvPr>
          <p:cNvPicPr>
            <a:picLocks noChangeAspect="1"/>
          </p:cNvPicPr>
          <p:nvPr/>
        </p:nvPicPr>
        <p:blipFill>
          <a:blip r:embed="rId6"/>
          <a:stretch>
            <a:fillRect/>
          </a:stretch>
        </p:blipFill>
        <p:spPr>
          <a:xfrm>
            <a:off x="2246324" y="4279127"/>
            <a:ext cx="662042" cy="667424"/>
          </a:xfrm>
          <a:prstGeom prst="rect">
            <a:avLst/>
          </a:prstGeom>
        </p:spPr>
      </p:pic>
      <p:pic>
        <p:nvPicPr>
          <p:cNvPr id="8" name="Picture 7" descr="A close up of a circle&#10;&#10;Description automatically generated">
            <a:extLst>
              <a:ext uri="{FF2B5EF4-FFF2-40B4-BE49-F238E27FC236}">
                <a16:creationId xmlns:a16="http://schemas.microsoft.com/office/drawing/2014/main" id="{DB72A68A-572F-BDC2-C567-7E24BDA95003}"/>
              </a:ext>
            </a:extLst>
          </p:cNvPr>
          <p:cNvPicPr>
            <a:picLocks noChangeAspect="1"/>
          </p:cNvPicPr>
          <p:nvPr/>
        </p:nvPicPr>
        <p:blipFill>
          <a:blip r:embed="rId7"/>
          <a:srcRect l="8319" t="1720" r="8319" b="1592"/>
          <a:stretch/>
        </p:blipFill>
        <p:spPr>
          <a:xfrm>
            <a:off x="222285" y="3156312"/>
            <a:ext cx="1978544" cy="1832871"/>
          </a:xfrm>
          <a:prstGeom prst="rect">
            <a:avLst/>
          </a:prstGeom>
        </p:spPr>
      </p:pic>
      <p:graphicFrame>
        <p:nvGraphicFramePr>
          <p:cNvPr id="10" name="Table 9">
            <a:extLst>
              <a:ext uri="{FF2B5EF4-FFF2-40B4-BE49-F238E27FC236}">
                <a16:creationId xmlns:a16="http://schemas.microsoft.com/office/drawing/2014/main" id="{98023A1A-96E6-734E-CA8F-CE25AA511D9D}"/>
              </a:ext>
            </a:extLst>
          </p:cNvPr>
          <p:cNvGraphicFramePr>
            <a:graphicFrameLocks noGrp="1"/>
          </p:cNvGraphicFramePr>
          <p:nvPr>
            <p:extLst>
              <p:ext uri="{D42A27DB-BD31-4B8C-83A1-F6EECF244321}">
                <p14:modId xmlns:p14="http://schemas.microsoft.com/office/powerpoint/2010/main" val="2454926015"/>
              </p:ext>
            </p:extLst>
          </p:nvPr>
        </p:nvGraphicFramePr>
        <p:xfrm>
          <a:off x="3487238" y="2945081"/>
          <a:ext cx="4482879" cy="1710048"/>
        </p:xfrm>
        <a:graphic>
          <a:graphicData uri="http://schemas.openxmlformats.org/drawingml/2006/table">
            <a:tbl>
              <a:tblPr firstRow="1" bandRow="1">
                <a:tableStyleId>{7F764E34-2FFE-4099-A11A-AFD756E87E45}</a:tableStyleId>
              </a:tblPr>
              <a:tblGrid>
                <a:gridCol w="1494293">
                  <a:extLst>
                    <a:ext uri="{9D8B030D-6E8A-4147-A177-3AD203B41FA5}">
                      <a16:colId xmlns:a16="http://schemas.microsoft.com/office/drawing/2014/main" val="120427361"/>
                    </a:ext>
                  </a:extLst>
                </a:gridCol>
                <a:gridCol w="1494293">
                  <a:extLst>
                    <a:ext uri="{9D8B030D-6E8A-4147-A177-3AD203B41FA5}">
                      <a16:colId xmlns:a16="http://schemas.microsoft.com/office/drawing/2014/main" val="3572746691"/>
                    </a:ext>
                  </a:extLst>
                </a:gridCol>
                <a:gridCol w="1494293">
                  <a:extLst>
                    <a:ext uri="{9D8B030D-6E8A-4147-A177-3AD203B41FA5}">
                      <a16:colId xmlns:a16="http://schemas.microsoft.com/office/drawing/2014/main" val="2680086294"/>
                    </a:ext>
                  </a:extLst>
                </a:gridCol>
              </a:tblGrid>
              <a:tr h="570016">
                <a:tc gridSpan="3">
                  <a:txBody>
                    <a:bodyPr/>
                    <a:lstStyle/>
                    <a:p>
                      <a:pPr algn="ctr"/>
                      <a:r>
                        <a:rPr lang="en-US"/>
                        <a:t>Masked MTM Zone</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6794284"/>
                  </a:ext>
                </a:extLst>
              </a:tr>
              <a:tr h="570016">
                <a:tc>
                  <a:txBody>
                    <a:bodyPr/>
                    <a:lstStyle/>
                    <a:p>
                      <a:r>
                        <a:rPr lang="en-US"/>
                        <a:t>Min</a:t>
                      </a:r>
                    </a:p>
                  </a:txBody>
                  <a:tcPr/>
                </a:tc>
                <a:tc>
                  <a:txBody>
                    <a:bodyPr/>
                    <a:lstStyle/>
                    <a:p>
                      <a:r>
                        <a:rPr lang="en-US"/>
                        <a:t>Max</a:t>
                      </a:r>
                    </a:p>
                  </a:txBody>
                  <a:tcPr/>
                </a:tc>
                <a:tc>
                  <a:txBody>
                    <a:bodyPr/>
                    <a:lstStyle/>
                    <a:p>
                      <a:r>
                        <a:rPr lang="en-US"/>
                        <a:t>Range</a:t>
                      </a:r>
                    </a:p>
                  </a:txBody>
                  <a:tcPr/>
                </a:tc>
                <a:extLst>
                  <a:ext uri="{0D108BD9-81ED-4DB2-BD59-A6C34878D82A}">
                    <a16:rowId xmlns:a16="http://schemas.microsoft.com/office/drawing/2014/main" val="1562732673"/>
                  </a:ext>
                </a:extLst>
              </a:tr>
              <a:tr h="570016">
                <a:tc>
                  <a:txBody>
                    <a:bodyPr/>
                    <a:lstStyle/>
                    <a:p>
                      <a:r>
                        <a:rPr lang="en-US" dirty="0"/>
                        <a:t>1.0007327</a:t>
                      </a:r>
                    </a:p>
                    <a:p>
                      <a:r>
                        <a:rPr lang="en-US" dirty="0"/>
                        <a:t>73.3 </a:t>
                      </a:r>
                      <a:r>
                        <a:rPr lang="en-US" dirty="0" err="1"/>
                        <a:t>cm:km</a:t>
                      </a:r>
                      <a:endParaRPr lang="en-US" dirty="0"/>
                    </a:p>
                  </a:txBody>
                  <a:tcPr/>
                </a:tc>
                <a:tc>
                  <a:txBody>
                    <a:bodyPr/>
                    <a:lstStyle/>
                    <a:p>
                      <a:r>
                        <a:rPr lang="en-US" dirty="0"/>
                        <a:t>1.0013655</a:t>
                      </a:r>
                    </a:p>
                    <a:p>
                      <a:r>
                        <a:rPr lang="en-US"/>
                        <a:t>136.6 </a:t>
                      </a:r>
                      <a:r>
                        <a:rPr lang="en-US" dirty="0" err="1"/>
                        <a:t>cm:km</a:t>
                      </a:r>
                      <a:endParaRPr lang="en-US" dirty="0"/>
                    </a:p>
                  </a:txBody>
                  <a:tcPr/>
                </a:tc>
                <a:tc>
                  <a:txBody>
                    <a:bodyPr/>
                    <a:lstStyle/>
                    <a:p>
                      <a:r>
                        <a:rPr lang="en-US" dirty="0"/>
                        <a:t>0.0006328821</a:t>
                      </a:r>
                    </a:p>
                    <a:p>
                      <a:r>
                        <a:rPr lang="en-US" dirty="0"/>
                        <a:t>63.3 </a:t>
                      </a:r>
                      <a:r>
                        <a:rPr lang="en-US" dirty="0" err="1"/>
                        <a:t>cm:km</a:t>
                      </a:r>
                      <a:endParaRPr lang="en-US" dirty="0"/>
                    </a:p>
                  </a:txBody>
                  <a:tcPr/>
                </a:tc>
                <a:extLst>
                  <a:ext uri="{0D108BD9-81ED-4DB2-BD59-A6C34878D82A}">
                    <a16:rowId xmlns:a16="http://schemas.microsoft.com/office/drawing/2014/main" val="2181144808"/>
                  </a:ext>
                </a:extLst>
              </a:tr>
            </a:tbl>
          </a:graphicData>
        </a:graphic>
      </p:graphicFrame>
      <p:graphicFrame>
        <p:nvGraphicFramePr>
          <p:cNvPr id="13" name="Table 12">
            <a:extLst>
              <a:ext uri="{FF2B5EF4-FFF2-40B4-BE49-F238E27FC236}">
                <a16:creationId xmlns:a16="http://schemas.microsoft.com/office/drawing/2014/main" id="{A3805311-2DBD-FE15-5E71-340D71DAB494}"/>
              </a:ext>
            </a:extLst>
          </p:cNvPr>
          <p:cNvGraphicFramePr>
            <a:graphicFrameLocks noGrp="1"/>
          </p:cNvGraphicFramePr>
          <p:nvPr>
            <p:extLst>
              <p:ext uri="{D42A27DB-BD31-4B8C-83A1-F6EECF244321}">
                <p14:modId xmlns:p14="http://schemas.microsoft.com/office/powerpoint/2010/main" val="634665396"/>
              </p:ext>
            </p:extLst>
          </p:nvPr>
        </p:nvGraphicFramePr>
        <p:xfrm>
          <a:off x="3487238" y="1122252"/>
          <a:ext cx="4482879" cy="1654116"/>
        </p:xfrm>
        <a:graphic>
          <a:graphicData uri="http://schemas.openxmlformats.org/drawingml/2006/table">
            <a:tbl>
              <a:tblPr firstRow="1" bandRow="1">
                <a:tableStyleId>{7F764E34-2FFE-4099-A11A-AFD756E87E45}</a:tableStyleId>
              </a:tblPr>
              <a:tblGrid>
                <a:gridCol w="1494293">
                  <a:extLst>
                    <a:ext uri="{9D8B030D-6E8A-4147-A177-3AD203B41FA5}">
                      <a16:colId xmlns:a16="http://schemas.microsoft.com/office/drawing/2014/main" val="2907425669"/>
                    </a:ext>
                  </a:extLst>
                </a:gridCol>
                <a:gridCol w="1494293">
                  <a:extLst>
                    <a:ext uri="{9D8B030D-6E8A-4147-A177-3AD203B41FA5}">
                      <a16:colId xmlns:a16="http://schemas.microsoft.com/office/drawing/2014/main" val="2486187504"/>
                    </a:ext>
                  </a:extLst>
                </a:gridCol>
                <a:gridCol w="1494293">
                  <a:extLst>
                    <a:ext uri="{9D8B030D-6E8A-4147-A177-3AD203B41FA5}">
                      <a16:colId xmlns:a16="http://schemas.microsoft.com/office/drawing/2014/main" val="1574004554"/>
                    </a:ext>
                  </a:extLst>
                </a:gridCol>
              </a:tblGrid>
              <a:tr h="486897">
                <a:tc gridSpan="3">
                  <a:txBody>
                    <a:bodyPr/>
                    <a:lstStyle/>
                    <a:p>
                      <a:pPr algn="ctr"/>
                      <a:r>
                        <a:rPr lang="en-US"/>
                        <a:t>Masked SPCS Zone (TM)</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8369756"/>
                  </a:ext>
                </a:extLst>
              </a:tr>
              <a:tr h="486897">
                <a:tc>
                  <a:txBody>
                    <a:bodyPr/>
                    <a:lstStyle/>
                    <a:p>
                      <a:r>
                        <a:rPr lang="en-US"/>
                        <a:t>Min </a:t>
                      </a:r>
                    </a:p>
                  </a:txBody>
                  <a:tcPr/>
                </a:tc>
                <a:tc>
                  <a:txBody>
                    <a:bodyPr/>
                    <a:lstStyle/>
                    <a:p>
                      <a:r>
                        <a:rPr lang="en-US"/>
                        <a:t>Max</a:t>
                      </a:r>
                    </a:p>
                  </a:txBody>
                  <a:tcPr/>
                </a:tc>
                <a:tc>
                  <a:txBody>
                    <a:bodyPr/>
                    <a:lstStyle/>
                    <a:p>
                      <a:r>
                        <a:rPr lang="en-US"/>
                        <a:t>Range</a:t>
                      </a:r>
                    </a:p>
                  </a:txBody>
                  <a:tcPr/>
                </a:tc>
                <a:extLst>
                  <a:ext uri="{0D108BD9-81ED-4DB2-BD59-A6C34878D82A}">
                    <a16:rowId xmlns:a16="http://schemas.microsoft.com/office/drawing/2014/main" val="902933730"/>
                  </a:ext>
                </a:extLst>
              </a:tr>
              <a:tr h="680322">
                <a:tc>
                  <a:txBody>
                    <a:bodyPr/>
                    <a:lstStyle/>
                    <a:p>
                      <a:r>
                        <a:rPr lang="en-US" dirty="0"/>
                        <a:t>0.9995613098</a:t>
                      </a:r>
                    </a:p>
                    <a:p>
                      <a:r>
                        <a:rPr lang="en-US" dirty="0"/>
                        <a:t>-43.9 </a:t>
                      </a:r>
                      <a:r>
                        <a:rPr lang="en-US" dirty="0" err="1"/>
                        <a:t>cm:km</a:t>
                      </a:r>
                      <a:endParaRPr lang="en-US" dirty="0"/>
                    </a:p>
                  </a:txBody>
                  <a:tcPr/>
                </a:tc>
                <a:tc>
                  <a:txBody>
                    <a:bodyPr/>
                    <a:lstStyle/>
                    <a:p>
                      <a:r>
                        <a:rPr lang="en-US" dirty="0"/>
                        <a:t>1.0001161098</a:t>
                      </a:r>
                    </a:p>
                    <a:p>
                      <a:r>
                        <a:rPr lang="en-US" dirty="0"/>
                        <a:t>11.6 </a:t>
                      </a:r>
                      <a:r>
                        <a:rPr lang="en-US" dirty="0" err="1"/>
                        <a:t>cm:km</a:t>
                      </a:r>
                      <a:endParaRPr lang="en-US" dirty="0"/>
                    </a:p>
                  </a:txBody>
                  <a:tcPr/>
                </a:tc>
                <a:tc>
                  <a:txBody>
                    <a:bodyPr/>
                    <a:lstStyle/>
                    <a:p>
                      <a:r>
                        <a:rPr lang="en-US" dirty="0"/>
                        <a:t>0.0005548</a:t>
                      </a:r>
                    </a:p>
                    <a:p>
                      <a:r>
                        <a:rPr lang="en-US" dirty="0"/>
                        <a:t>55.5 </a:t>
                      </a:r>
                      <a:r>
                        <a:rPr lang="en-US" dirty="0" err="1"/>
                        <a:t>cm:km</a:t>
                      </a:r>
                      <a:endParaRPr lang="en-US" dirty="0"/>
                    </a:p>
                  </a:txBody>
                  <a:tcPr/>
                </a:tc>
                <a:extLst>
                  <a:ext uri="{0D108BD9-81ED-4DB2-BD59-A6C34878D82A}">
                    <a16:rowId xmlns:a16="http://schemas.microsoft.com/office/drawing/2014/main" val="4123198533"/>
                  </a:ext>
                </a:extLst>
              </a:tr>
            </a:tbl>
          </a:graphicData>
        </a:graphic>
      </p:graphicFrame>
    </p:spTree>
    <p:extLst>
      <p:ext uri="{BB962C8B-B14F-4D97-AF65-F5344CB8AC3E}">
        <p14:creationId xmlns:p14="http://schemas.microsoft.com/office/powerpoint/2010/main" val="18784800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441850" y="1491610"/>
            <a:ext cx="4260300" cy="86363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400">
                <a:latin typeface="Calibri" panose="020F0502020204030204" pitchFamily="34" charset="0"/>
                <a:cs typeface="Calibri" panose="020F0502020204030204" pitchFamily="34" charset="0"/>
              </a:rPr>
              <a:t>Thank you!</a:t>
            </a:r>
            <a:endParaRPr sz="440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E39A91F-B4E4-0FD8-6802-9834BD78CAF8}"/>
              </a:ext>
            </a:extLst>
          </p:cNvPr>
          <p:cNvPicPr>
            <a:picLocks noChangeAspect="1"/>
          </p:cNvPicPr>
          <p:nvPr/>
        </p:nvPicPr>
        <p:blipFill>
          <a:blip r:embed="rId3"/>
          <a:stretch>
            <a:fillRect/>
          </a:stretch>
        </p:blipFill>
        <p:spPr>
          <a:xfrm>
            <a:off x="0" y="0"/>
            <a:ext cx="9144000" cy="863637"/>
          </a:xfrm>
          <a:prstGeom prst="rect">
            <a:avLst/>
          </a:prstGeom>
        </p:spPr>
      </p:pic>
      <p:sp>
        <p:nvSpPr>
          <p:cNvPr id="4" name="Rectangle 3">
            <a:extLst>
              <a:ext uri="{FF2B5EF4-FFF2-40B4-BE49-F238E27FC236}">
                <a16:creationId xmlns:a16="http://schemas.microsoft.com/office/drawing/2014/main" id="{646BE4FB-D370-8805-9798-9E8F8893D44B}"/>
              </a:ext>
            </a:extLst>
          </p:cNvPr>
          <p:cNvSpPr/>
          <p:nvPr/>
        </p:nvSpPr>
        <p:spPr>
          <a:xfrm>
            <a:off x="2110263" y="39222"/>
            <a:ext cx="795130" cy="7851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sign with white text&#10;&#10;AI-generated content may be incorrect.">
            <a:extLst>
              <a:ext uri="{FF2B5EF4-FFF2-40B4-BE49-F238E27FC236}">
                <a16:creationId xmlns:a16="http://schemas.microsoft.com/office/drawing/2014/main" id="{30AD2E2C-0147-EDEF-60B5-86BAC6897C1D}"/>
              </a:ext>
            </a:extLst>
          </p:cNvPr>
          <p:cNvPicPr>
            <a:picLocks noChangeAspect="1"/>
          </p:cNvPicPr>
          <p:nvPr/>
        </p:nvPicPr>
        <p:blipFill>
          <a:blip r:embed="rId4"/>
          <a:stretch>
            <a:fillRect/>
          </a:stretch>
        </p:blipFill>
        <p:spPr>
          <a:xfrm>
            <a:off x="2100063" y="39222"/>
            <a:ext cx="785192" cy="785192"/>
          </a:xfrm>
          <a:prstGeom prst="rect">
            <a:avLst/>
          </a:prstGeom>
        </p:spPr>
      </p:pic>
    </p:spTree>
    <p:extLst>
      <p:ext uri="{BB962C8B-B14F-4D97-AF65-F5344CB8AC3E}">
        <p14:creationId xmlns:p14="http://schemas.microsoft.com/office/powerpoint/2010/main" val="176020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1" name="Google Shape;61;p14"/>
          <p:cNvSpPr txBox="1">
            <a:spLocks noGrp="1"/>
          </p:cNvSpPr>
          <p:nvPr>
            <p:ph type="title"/>
          </p:nvPr>
        </p:nvSpPr>
        <p:spPr>
          <a:xfrm>
            <a:off x="311700" y="231075"/>
            <a:ext cx="8520600" cy="646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USGS State Plane</a:t>
            </a:r>
            <a:br>
              <a:rPr lang="en">
                <a:latin typeface="Calibri"/>
                <a:ea typeface="Calibri"/>
                <a:cs typeface="Calibri"/>
                <a:sym typeface="Calibri"/>
              </a:rPr>
            </a:br>
            <a:r>
              <a:rPr lang="en">
                <a:latin typeface="Calibri"/>
                <a:ea typeface="Calibri"/>
                <a:cs typeface="Calibri"/>
                <a:sym typeface="Calibri"/>
              </a:rPr>
              <a:t>Coordinate System</a:t>
            </a:r>
            <a:endParaRPr>
              <a:latin typeface="Calibri"/>
              <a:ea typeface="Calibri"/>
              <a:cs typeface="Calibri"/>
              <a:sym typeface="Calibri"/>
            </a:endParaRPr>
          </a:p>
        </p:txBody>
      </p:sp>
      <p:sp>
        <p:nvSpPr>
          <p:cNvPr id="62" name="Google Shape;62;p14"/>
          <p:cNvSpPr txBox="1"/>
          <p:nvPr/>
        </p:nvSpPr>
        <p:spPr>
          <a:xfrm>
            <a:off x="4019425" y="2911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64" name="Google Shape;64;p14"/>
          <p:cNvSpPr txBox="1"/>
          <p:nvPr/>
        </p:nvSpPr>
        <p:spPr>
          <a:xfrm>
            <a:off x="311700" y="1108650"/>
            <a:ext cx="2458500" cy="106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2"/>
                </a:solidFill>
                <a:latin typeface="Calibri"/>
                <a:ea typeface="Calibri"/>
                <a:cs typeface="Calibri"/>
                <a:sym typeface="Calibri"/>
              </a:rPr>
              <a:t>1. </a:t>
            </a:r>
            <a:r>
              <a:rPr lang="en-US" sz="1900">
                <a:solidFill>
                  <a:schemeClr val="dk2"/>
                </a:solidFill>
                <a:latin typeface="Calibri"/>
                <a:ea typeface="Calibri"/>
                <a:cs typeface="Calibri"/>
                <a:sym typeface="Calibri"/>
              </a:rPr>
              <a:t>As human travel to mars becomes more likely, map projections made for engineering will be required</a:t>
            </a:r>
            <a:endParaRPr sz="1900">
              <a:solidFill>
                <a:schemeClr val="dk2"/>
              </a:solidFill>
              <a:latin typeface="Calibri"/>
              <a:ea typeface="Calibri"/>
              <a:cs typeface="Calibri"/>
              <a:sym typeface="Calibri"/>
            </a:endParaRPr>
          </a:p>
        </p:txBody>
      </p:sp>
      <p:sp>
        <p:nvSpPr>
          <p:cNvPr id="66" name="Google Shape;66;p14"/>
          <p:cNvSpPr/>
          <p:nvPr/>
        </p:nvSpPr>
        <p:spPr>
          <a:xfrm>
            <a:off x="7212057" y="4507265"/>
            <a:ext cx="1935956" cy="6379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 name="Google Shape;67;p14"/>
          <p:cNvSpPr txBox="1"/>
          <p:nvPr/>
        </p:nvSpPr>
        <p:spPr>
          <a:xfrm>
            <a:off x="7213574" y="4573508"/>
            <a:ext cx="2034969" cy="5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latin typeface="Calibri"/>
                <a:ea typeface="Calibri"/>
                <a:cs typeface="Calibri"/>
                <a:sym typeface="Calibri"/>
              </a:rPr>
              <a:t>3. Accurate Maps</a:t>
            </a:r>
            <a:endParaRPr sz="2000">
              <a:solidFill>
                <a:schemeClr val="dk2"/>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B60214F-025F-77FE-1139-5862C9391965}"/>
              </a:ext>
            </a:extLst>
          </p:cNvPr>
          <p:cNvSpPr/>
          <p:nvPr/>
        </p:nvSpPr>
        <p:spPr>
          <a:xfrm>
            <a:off x="3189660" y="0"/>
            <a:ext cx="5963996" cy="5193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B4E5CE-5CA8-966C-EB29-4A97C0F16009}"/>
              </a:ext>
            </a:extLst>
          </p:cNvPr>
          <p:cNvPicPr>
            <a:picLocks noChangeAspect="1"/>
          </p:cNvPicPr>
          <p:nvPr/>
        </p:nvPicPr>
        <p:blipFill>
          <a:blip r:embed="rId4"/>
          <a:stretch>
            <a:fillRect/>
          </a:stretch>
        </p:blipFill>
        <p:spPr>
          <a:xfrm>
            <a:off x="3206723" y="842163"/>
            <a:ext cx="5963996" cy="3354748"/>
          </a:xfrm>
          <a:prstGeom prst="rect">
            <a:avLst/>
          </a:prstGeom>
        </p:spPr>
      </p:pic>
      <p:sp>
        <p:nvSpPr>
          <p:cNvPr id="65" name="Google Shape;65;p14"/>
          <p:cNvSpPr txBox="1"/>
          <p:nvPr/>
        </p:nvSpPr>
        <p:spPr>
          <a:xfrm>
            <a:off x="5021834" y="114895"/>
            <a:ext cx="2786177" cy="7104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2"/>
                </a:solidFill>
                <a:latin typeface="Calibri"/>
                <a:ea typeface="Calibri"/>
                <a:cs typeface="Calibri"/>
                <a:sym typeface="Calibri"/>
              </a:rPr>
              <a:t>2. Applying State Plane Coordinate System to Mars</a:t>
            </a:r>
            <a:endParaRPr sz="2000">
              <a:solidFill>
                <a:schemeClr val="lt2"/>
              </a:solidFill>
              <a:latin typeface="Calibri"/>
              <a:ea typeface="Calibri"/>
              <a:cs typeface="Calibri"/>
              <a:sym typeface="Calibri"/>
            </a:endParaRPr>
          </a:p>
        </p:txBody>
      </p:sp>
      <p:pic>
        <p:nvPicPr>
          <p:cNvPr id="4" name="Picture 3" descr="A map of the united states&#10;&#10;AI-generated content may be incorrect.">
            <a:extLst>
              <a:ext uri="{FF2B5EF4-FFF2-40B4-BE49-F238E27FC236}">
                <a16:creationId xmlns:a16="http://schemas.microsoft.com/office/drawing/2014/main" id="{2016378E-9E36-991F-30B1-95F20DBCD362}"/>
              </a:ext>
            </a:extLst>
          </p:cNvPr>
          <p:cNvPicPr>
            <a:picLocks noChangeAspect="1"/>
          </p:cNvPicPr>
          <p:nvPr/>
        </p:nvPicPr>
        <p:blipFill>
          <a:blip r:embed="rId5"/>
          <a:stretch>
            <a:fillRect/>
          </a:stretch>
        </p:blipFill>
        <p:spPr>
          <a:xfrm>
            <a:off x="-7423" y="3557525"/>
            <a:ext cx="3180565" cy="1635332"/>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16;p27">
            <a:extLst>
              <a:ext uri="{FF2B5EF4-FFF2-40B4-BE49-F238E27FC236}">
                <a16:creationId xmlns:a16="http://schemas.microsoft.com/office/drawing/2014/main" id="{DF347F72-D88D-72A4-D3D3-E3A0DA135288}"/>
              </a:ext>
            </a:extLst>
          </p:cNvPr>
          <p:cNvSpPr txBox="1">
            <a:spLocks noGrp="1"/>
          </p:cNvSpPr>
          <p:nvPr>
            <p:ph type="title"/>
          </p:nvPr>
        </p:nvSpPr>
        <p:spPr>
          <a:xfrm>
            <a:off x="311700" y="37678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Calibri"/>
                <a:ea typeface="Calibri"/>
                <a:cs typeface="Calibri"/>
                <a:sym typeface="Calibri"/>
              </a:rPr>
              <a:t>Equations</a:t>
            </a:r>
            <a:endParaRPr sz="2700">
              <a:latin typeface="Calibri"/>
              <a:ea typeface="Calibri"/>
              <a:cs typeface="Calibri"/>
              <a:sym typeface="Calibri"/>
            </a:endParaRPr>
          </a:p>
        </p:txBody>
      </p:sp>
      <p:sp>
        <p:nvSpPr>
          <p:cNvPr id="2" name="Google Shape;217;p27">
            <a:extLst>
              <a:ext uri="{FF2B5EF4-FFF2-40B4-BE49-F238E27FC236}">
                <a16:creationId xmlns:a16="http://schemas.microsoft.com/office/drawing/2014/main" id="{198739DC-E983-5562-9A8E-B6824EBC5290}"/>
              </a:ext>
            </a:extLst>
          </p:cNvPr>
          <p:cNvSpPr txBox="1"/>
          <p:nvPr/>
        </p:nvSpPr>
        <p:spPr>
          <a:xfrm>
            <a:off x="311699" y="987038"/>
            <a:ext cx="1579337" cy="3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2"/>
                </a:solidFill>
                <a:latin typeface="Calibri"/>
                <a:ea typeface="Calibri"/>
                <a:cs typeface="Calibri"/>
                <a:sym typeface="Calibri"/>
              </a:rPr>
              <a:t>Scale Factor</a:t>
            </a:r>
            <a:endParaRPr sz="2000">
              <a:solidFill>
                <a:schemeClr val="dk2"/>
              </a:solidFill>
              <a:latin typeface="Calibri"/>
              <a:ea typeface="Calibri"/>
              <a:cs typeface="Calibri"/>
              <a:sym typeface="Calibri"/>
            </a:endParaRPr>
          </a:p>
        </p:txBody>
      </p:sp>
      <p:sp>
        <p:nvSpPr>
          <p:cNvPr id="3" name="Google Shape;217;p27">
            <a:extLst>
              <a:ext uri="{FF2B5EF4-FFF2-40B4-BE49-F238E27FC236}">
                <a16:creationId xmlns:a16="http://schemas.microsoft.com/office/drawing/2014/main" id="{0D4BB319-9555-2C9A-651B-A81284E70C40}"/>
              </a:ext>
            </a:extLst>
          </p:cNvPr>
          <p:cNvSpPr txBox="1"/>
          <p:nvPr/>
        </p:nvSpPr>
        <p:spPr>
          <a:xfrm>
            <a:off x="363584" y="2242439"/>
            <a:ext cx="1610691" cy="3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2"/>
                </a:solidFill>
                <a:latin typeface="Calibri"/>
                <a:ea typeface="Calibri"/>
                <a:cs typeface="Calibri"/>
                <a:sym typeface="Calibri"/>
              </a:rPr>
              <a:t>Height Factor</a:t>
            </a:r>
            <a:endParaRPr sz="2000">
              <a:solidFill>
                <a:schemeClr val="dk2"/>
              </a:solidFill>
              <a:latin typeface="Calibri"/>
              <a:ea typeface="Calibri"/>
              <a:cs typeface="Calibri"/>
              <a:sym typeface="Calibri"/>
            </a:endParaRPr>
          </a:p>
        </p:txBody>
      </p:sp>
      <p:sp>
        <p:nvSpPr>
          <p:cNvPr id="4" name="Google Shape;217;p27">
            <a:extLst>
              <a:ext uri="{FF2B5EF4-FFF2-40B4-BE49-F238E27FC236}">
                <a16:creationId xmlns:a16="http://schemas.microsoft.com/office/drawing/2014/main" id="{70C9776F-6D86-37B0-EB4D-8E9D640C63AF}"/>
              </a:ext>
            </a:extLst>
          </p:cNvPr>
          <p:cNvSpPr txBox="1"/>
          <p:nvPr/>
        </p:nvSpPr>
        <p:spPr>
          <a:xfrm>
            <a:off x="311699" y="3548963"/>
            <a:ext cx="2000631" cy="3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2"/>
                </a:solidFill>
                <a:latin typeface="Calibri"/>
                <a:ea typeface="Calibri"/>
                <a:cs typeface="Calibri"/>
                <a:sym typeface="Calibri"/>
              </a:rPr>
              <a:t>Combined Factor</a:t>
            </a:r>
            <a:endParaRPr sz="2000">
              <a:solidFill>
                <a:schemeClr val="dk2"/>
              </a:solidFill>
              <a:latin typeface="Calibri"/>
              <a:ea typeface="Calibri"/>
              <a:cs typeface="Calibri"/>
              <a:sym typeface="Calibri"/>
            </a:endParaRPr>
          </a:p>
        </p:txBody>
      </p:sp>
      <p:sp>
        <p:nvSpPr>
          <p:cNvPr id="6" name="Google Shape;217;p27">
            <a:extLst>
              <a:ext uri="{FF2B5EF4-FFF2-40B4-BE49-F238E27FC236}">
                <a16:creationId xmlns:a16="http://schemas.microsoft.com/office/drawing/2014/main" id="{43C90CBC-8041-072B-046B-95EBC12DA6C4}"/>
              </a:ext>
            </a:extLst>
          </p:cNvPr>
          <p:cNvSpPr txBox="1"/>
          <p:nvPr/>
        </p:nvSpPr>
        <p:spPr>
          <a:xfrm>
            <a:off x="5351914" y="1039760"/>
            <a:ext cx="2015948" cy="3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2"/>
                </a:solidFill>
                <a:latin typeface="Calibri"/>
                <a:ea typeface="Calibri"/>
                <a:cs typeface="Calibri"/>
                <a:sym typeface="Calibri"/>
              </a:rPr>
              <a:t>Linear Distortion</a:t>
            </a:r>
            <a:endParaRPr sz="2000">
              <a:solidFill>
                <a:schemeClr val="dk2"/>
              </a:solidFill>
              <a:latin typeface="Calibri"/>
              <a:ea typeface="Calibri"/>
              <a:cs typeface="Calibri"/>
              <a:sym typeface="Calibri"/>
            </a:endParaRPr>
          </a:p>
        </p:txBody>
      </p:sp>
      <p:sp>
        <p:nvSpPr>
          <p:cNvPr id="8" name="Google Shape;217;p27">
            <a:extLst>
              <a:ext uri="{FF2B5EF4-FFF2-40B4-BE49-F238E27FC236}">
                <a16:creationId xmlns:a16="http://schemas.microsoft.com/office/drawing/2014/main" id="{243C44C8-B6A1-5295-7645-B8E9209D7D57}"/>
              </a:ext>
            </a:extLst>
          </p:cNvPr>
          <p:cNvSpPr txBox="1"/>
          <p:nvPr/>
        </p:nvSpPr>
        <p:spPr>
          <a:xfrm>
            <a:off x="5351914" y="2380109"/>
            <a:ext cx="2743638" cy="3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2"/>
                </a:solidFill>
                <a:latin typeface="Calibri"/>
                <a:ea typeface="Calibri"/>
                <a:cs typeface="Calibri"/>
                <a:sym typeface="Calibri"/>
              </a:rPr>
              <a:t>Linear Distortion in PPM</a:t>
            </a:r>
            <a:endParaRPr sz="2000">
              <a:solidFill>
                <a:schemeClr val="dk2"/>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5D40C91C-2A74-19BD-09A2-AEACA830D819}"/>
              </a:ext>
            </a:extLst>
          </p:cNvPr>
          <p:cNvPicPr>
            <a:picLocks noChangeAspect="1"/>
          </p:cNvPicPr>
          <p:nvPr/>
        </p:nvPicPr>
        <p:blipFill>
          <a:blip r:embed="rId2"/>
          <a:stretch>
            <a:fillRect/>
          </a:stretch>
        </p:blipFill>
        <p:spPr>
          <a:xfrm>
            <a:off x="493105" y="1357137"/>
            <a:ext cx="3020870" cy="803811"/>
          </a:xfrm>
          <a:prstGeom prst="rect">
            <a:avLst/>
          </a:prstGeom>
        </p:spPr>
      </p:pic>
      <p:pic>
        <p:nvPicPr>
          <p:cNvPr id="15" name="Picture 14">
            <a:extLst>
              <a:ext uri="{FF2B5EF4-FFF2-40B4-BE49-F238E27FC236}">
                <a16:creationId xmlns:a16="http://schemas.microsoft.com/office/drawing/2014/main" id="{F157A0B8-1B90-A1EB-D54A-3E7696787CFC}"/>
              </a:ext>
            </a:extLst>
          </p:cNvPr>
          <p:cNvPicPr>
            <a:picLocks noChangeAspect="1"/>
          </p:cNvPicPr>
          <p:nvPr/>
        </p:nvPicPr>
        <p:blipFill>
          <a:blip r:embed="rId3"/>
          <a:stretch>
            <a:fillRect/>
          </a:stretch>
        </p:blipFill>
        <p:spPr>
          <a:xfrm>
            <a:off x="544171" y="2681830"/>
            <a:ext cx="1610691" cy="601446"/>
          </a:xfrm>
          <a:prstGeom prst="rect">
            <a:avLst/>
          </a:prstGeom>
        </p:spPr>
      </p:pic>
      <p:pic>
        <p:nvPicPr>
          <p:cNvPr id="17" name="Picture 16">
            <a:extLst>
              <a:ext uri="{FF2B5EF4-FFF2-40B4-BE49-F238E27FC236}">
                <a16:creationId xmlns:a16="http://schemas.microsoft.com/office/drawing/2014/main" id="{CB2AAAB9-094C-A670-0DA6-DA092A12981C}"/>
              </a:ext>
            </a:extLst>
          </p:cNvPr>
          <p:cNvPicPr>
            <a:picLocks noChangeAspect="1"/>
          </p:cNvPicPr>
          <p:nvPr/>
        </p:nvPicPr>
        <p:blipFill>
          <a:blip r:embed="rId4"/>
          <a:stretch>
            <a:fillRect/>
          </a:stretch>
        </p:blipFill>
        <p:spPr>
          <a:xfrm>
            <a:off x="493105" y="3915250"/>
            <a:ext cx="2704900" cy="633299"/>
          </a:xfrm>
          <a:prstGeom prst="rect">
            <a:avLst/>
          </a:prstGeom>
        </p:spPr>
      </p:pic>
      <p:pic>
        <p:nvPicPr>
          <p:cNvPr id="19" name="Picture 18">
            <a:extLst>
              <a:ext uri="{FF2B5EF4-FFF2-40B4-BE49-F238E27FC236}">
                <a16:creationId xmlns:a16="http://schemas.microsoft.com/office/drawing/2014/main" id="{2F1FF270-44D3-7E4D-9EBA-5A17A9829678}"/>
              </a:ext>
            </a:extLst>
          </p:cNvPr>
          <p:cNvPicPr>
            <a:picLocks noChangeAspect="1"/>
          </p:cNvPicPr>
          <p:nvPr/>
        </p:nvPicPr>
        <p:blipFill>
          <a:blip r:embed="rId5"/>
          <a:stretch>
            <a:fillRect/>
          </a:stretch>
        </p:blipFill>
        <p:spPr>
          <a:xfrm>
            <a:off x="5693045" y="1454982"/>
            <a:ext cx="3020870" cy="631533"/>
          </a:xfrm>
          <a:prstGeom prst="rect">
            <a:avLst/>
          </a:prstGeom>
        </p:spPr>
      </p:pic>
      <p:pic>
        <p:nvPicPr>
          <p:cNvPr id="21" name="Picture 20">
            <a:extLst>
              <a:ext uri="{FF2B5EF4-FFF2-40B4-BE49-F238E27FC236}">
                <a16:creationId xmlns:a16="http://schemas.microsoft.com/office/drawing/2014/main" id="{92511BEE-D1D4-3C6D-66AD-4CC515CCFF65}"/>
              </a:ext>
            </a:extLst>
          </p:cNvPr>
          <p:cNvPicPr>
            <a:picLocks noChangeAspect="1"/>
          </p:cNvPicPr>
          <p:nvPr/>
        </p:nvPicPr>
        <p:blipFill>
          <a:blip r:embed="rId6"/>
          <a:stretch>
            <a:fillRect/>
          </a:stretch>
        </p:blipFill>
        <p:spPr>
          <a:xfrm>
            <a:off x="5684798" y="2876181"/>
            <a:ext cx="2915031" cy="915603"/>
          </a:xfrm>
          <a:prstGeom prst="rect">
            <a:avLst/>
          </a:prstGeom>
        </p:spPr>
      </p:pic>
    </p:spTree>
    <p:extLst>
      <p:ext uri="{BB962C8B-B14F-4D97-AF65-F5344CB8AC3E}">
        <p14:creationId xmlns:p14="http://schemas.microsoft.com/office/powerpoint/2010/main" val="299879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3798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tx1"/>
                </a:solidFill>
                <a:latin typeface="Calibri"/>
                <a:ea typeface="Calibri"/>
                <a:cs typeface="Calibri"/>
                <a:sym typeface="Calibri"/>
              </a:rPr>
              <a:t>Outline</a:t>
            </a:r>
            <a:endParaRPr>
              <a:solidFill>
                <a:schemeClr val="tx1"/>
              </a:solidFill>
              <a:latin typeface="Calibri"/>
              <a:ea typeface="Calibri"/>
              <a:cs typeface="Calibri"/>
              <a:sym typeface="Calibri"/>
            </a:endParaRPr>
          </a:p>
        </p:txBody>
      </p:sp>
      <p:sp>
        <p:nvSpPr>
          <p:cNvPr id="106" name="Google Shape;106;p18"/>
          <p:cNvSpPr txBox="1"/>
          <p:nvPr/>
        </p:nvSpPr>
        <p:spPr>
          <a:xfrm>
            <a:off x="4013175" y="2962448"/>
            <a:ext cx="336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pic>
        <p:nvPicPr>
          <p:cNvPr id="4102" name="Picture 6" descr="Figure 1.1 from An Integrity Framework for Image-Based Navigation ...">
            <a:extLst>
              <a:ext uri="{FF2B5EF4-FFF2-40B4-BE49-F238E27FC236}">
                <a16:creationId xmlns:a16="http://schemas.microsoft.com/office/drawing/2014/main" id="{51B983C9-E45F-FFEE-2558-1A7F9AB0B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00916"/>
            <a:ext cx="3819371" cy="31202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510C33-A8E1-15B7-809A-EEABA9CB9DE5}"/>
              </a:ext>
            </a:extLst>
          </p:cNvPr>
          <p:cNvSpPr txBox="1"/>
          <p:nvPr/>
        </p:nvSpPr>
        <p:spPr>
          <a:xfrm>
            <a:off x="606110" y="1100916"/>
            <a:ext cx="2675888" cy="2831544"/>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a:solidFill>
                  <a:schemeClr val="bg2"/>
                </a:solidFill>
                <a:latin typeface="Calibri" panose="020F0502020204030204" pitchFamily="34" charset="0"/>
                <a:cs typeface="Calibri" panose="020F0502020204030204" pitchFamily="34" charset="0"/>
              </a:rPr>
              <a:t>Types of map projections</a:t>
            </a:r>
          </a:p>
          <a:p>
            <a:pPr marL="285750" indent="-285750">
              <a:spcBef>
                <a:spcPts val="1200"/>
              </a:spcBef>
              <a:buFont typeface="Arial" panose="020B0604020202020204" pitchFamily="34" charset="0"/>
              <a:buChar char="•"/>
            </a:pPr>
            <a:r>
              <a:rPr lang="en-US" sz="1600">
                <a:solidFill>
                  <a:schemeClr val="bg2"/>
                </a:solidFill>
                <a:latin typeface="Calibri" panose="020F0502020204030204" pitchFamily="34" charset="0"/>
                <a:cs typeface="Calibri" panose="020F0502020204030204" pitchFamily="34" charset="0"/>
              </a:rPr>
              <a:t>Map projection distortion</a:t>
            </a:r>
          </a:p>
          <a:p>
            <a:pPr marL="285750" indent="-285750">
              <a:spcBef>
                <a:spcPts val="1200"/>
              </a:spcBef>
              <a:buFont typeface="Arial" panose="020B0604020202020204" pitchFamily="34" charset="0"/>
              <a:buChar char="•"/>
            </a:pPr>
            <a:r>
              <a:rPr lang="en-US" sz="1600">
                <a:solidFill>
                  <a:schemeClr val="bg2"/>
                </a:solidFill>
                <a:latin typeface="Calibri" panose="020F0502020204030204" pitchFamily="34" charset="0"/>
                <a:cs typeface="Calibri" panose="020F0502020204030204" pitchFamily="34" charset="0"/>
              </a:rPr>
              <a:t>Methods to reduce map projection distortion on mars </a:t>
            </a:r>
          </a:p>
          <a:p>
            <a:pPr marL="285750" indent="-285750">
              <a:spcBef>
                <a:spcPts val="1200"/>
              </a:spcBef>
              <a:buFont typeface="Arial" panose="020B0604020202020204" pitchFamily="34" charset="0"/>
              <a:buChar char="•"/>
            </a:pPr>
            <a:r>
              <a:rPr lang="en-US" sz="1600">
                <a:solidFill>
                  <a:schemeClr val="bg2"/>
                </a:solidFill>
                <a:latin typeface="Calibri" panose="020F0502020204030204" pitchFamily="34" charset="0"/>
                <a:cs typeface="Calibri" panose="020F0502020204030204" pitchFamily="34" charset="0"/>
              </a:rPr>
              <a:t>Final map projections</a:t>
            </a:r>
          </a:p>
          <a:p>
            <a:pPr marL="285750" indent="-285750">
              <a:spcBef>
                <a:spcPts val="1200"/>
              </a:spcBef>
              <a:buFont typeface="Arial" panose="020B0604020202020204" pitchFamily="34" charset="0"/>
              <a:buChar char="•"/>
            </a:pPr>
            <a:r>
              <a:rPr lang="en-US" sz="1600">
                <a:solidFill>
                  <a:schemeClr val="bg2"/>
                </a:solidFill>
                <a:latin typeface="Calibri" panose="020F0502020204030204" pitchFamily="34" charset="0"/>
                <a:cs typeface="Calibri" panose="020F0502020204030204" pitchFamily="34" charset="0"/>
              </a:rPr>
              <a:t>Extreme point comparison</a:t>
            </a:r>
          </a:p>
          <a:p>
            <a:pPr marL="285750" indent="-285750">
              <a:spcBef>
                <a:spcPts val="1200"/>
              </a:spcBef>
              <a:buFont typeface="Arial" panose="020B0604020202020204" pitchFamily="34" charset="0"/>
              <a:buChar char="•"/>
            </a:pPr>
            <a:endParaRPr lang="en-US" sz="160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928996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35241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Conformal Map Projections</a:t>
            </a:r>
            <a:endParaRPr>
              <a:latin typeface="Calibri"/>
              <a:ea typeface="Calibri"/>
              <a:cs typeface="Calibri"/>
              <a:sym typeface="Calibri"/>
            </a:endParaRPr>
          </a:p>
        </p:txBody>
      </p:sp>
      <p:sp>
        <p:nvSpPr>
          <p:cNvPr id="143" name="Google Shape;143;p21"/>
          <p:cNvSpPr txBox="1"/>
          <p:nvPr/>
        </p:nvSpPr>
        <p:spPr>
          <a:xfrm>
            <a:off x="4019425" y="2911025"/>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pic>
        <p:nvPicPr>
          <p:cNvPr id="2" name="Picture 2" descr="conformal projection examples">
            <a:extLst>
              <a:ext uri="{FF2B5EF4-FFF2-40B4-BE49-F238E27FC236}">
                <a16:creationId xmlns:a16="http://schemas.microsoft.com/office/drawing/2014/main" id="{08AE4213-2F76-8CA2-1208-FD02FA3C58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82"/>
          <a:stretch/>
        </p:blipFill>
        <p:spPr bwMode="auto">
          <a:xfrm>
            <a:off x="5512454" y="2676993"/>
            <a:ext cx="3319845" cy="2462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F05EF7-80D3-5140-1297-67B06CCAAEEF}"/>
              </a:ext>
            </a:extLst>
          </p:cNvPr>
          <p:cNvSpPr txBox="1"/>
          <p:nvPr/>
        </p:nvSpPr>
        <p:spPr>
          <a:xfrm>
            <a:off x="545767" y="850024"/>
            <a:ext cx="3806058" cy="338554"/>
          </a:xfrm>
          <a:prstGeom prst="rect">
            <a:avLst/>
          </a:prstGeom>
          <a:noFill/>
        </p:spPr>
        <p:txBody>
          <a:bodyPr wrap="square" rtlCol="0">
            <a:spAutoFit/>
          </a:bodyPr>
          <a:lstStyle/>
          <a:p>
            <a:r>
              <a:rPr lang="en-US" sz="1600">
                <a:solidFill>
                  <a:schemeClr val="bg2"/>
                </a:solidFill>
                <a:latin typeface="Calibri" panose="020F0502020204030204" pitchFamily="34" charset="0"/>
                <a:cs typeface="Calibri" panose="020F0502020204030204" pitchFamily="34" charset="0"/>
              </a:rPr>
              <a:t>Preserve angles, distort distances and areas</a:t>
            </a:r>
          </a:p>
        </p:txBody>
      </p:sp>
      <p:pic>
        <p:nvPicPr>
          <p:cNvPr id="7" name="Google Shape;75;p15">
            <a:extLst>
              <a:ext uri="{FF2B5EF4-FFF2-40B4-BE49-F238E27FC236}">
                <a16:creationId xmlns:a16="http://schemas.microsoft.com/office/drawing/2014/main" id="{450EA609-9710-65FF-9A63-5E6F7B0F2C1E}"/>
              </a:ext>
            </a:extLst>
          </p:cNvPr>
          <p:cNvPicPr preferRelativeResize="0"/>
          <p:nvPr/>
        </p:nvPicPr>
        <p:blipFill>
          <a:blip r:embed="rId5">
            <a:alphaModFix/>
          </a:blip>
          <a:stretch>
            <a:fillRect/>
          </a:stretch>
        </p:blipFill>
        <p:spPr>
          <a:xfrm>
            <a:off x="190643" y="1208212"/>
            <a:ext cx="1542451" cy="1542451"/>
          </a:xfrm>
          <a:prstGeom prst="rect">
            <a:avLst/>
          </a:prstGeom>
          <a:noFill/>
          <a:ln>
            <a:noFill/>
          </a:ln>
        </p:spPr>
      </p:pic>
      <p:sp>
        <p:nvSpPr>
          <p:cNvPr id="8" name="Google Shape;78;p15">
            <a:extLst>
              <a:ext uri="{FF2B5EF4-FFF2-40B4-BE49-F238E27FC236}">
                <a16:creationId xmlns:a16="http://schemas.microsoft.com/office/drawing/2014/main" id="{2827A76A-8686-81FB-8919-2B3D205EAACC}"/>
              </a:ext>
            </a:extLst>
          </p:cNvPr>
          <p:cNvSpPr/>
          <p:nvPr/>
        </p:nvSpPr>
        <p:spPr>
          <a:xfrm rot="19662940">
            <a:off x="1726053" y="2559567"/>
            <a:ext cx="181324" cy="854259"/>
          </a:xfrm>
          <a:prstGeom prst="downArrow">
            <a:avLst>
              <a:gd name="adj1" fmla="val 50000"/>
              <a:gd name="adj2" fmla="val 6666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Google Shape;74;p15">
            <a:extLst>
              <a:ext uri="{FF2B5EF4-FFF2-40B4-BE49-F238E27FC236}">
                <a16:creationId xmlns:a16="http://schemas.microsoft.com/office/drawing/2014/main" id="{75CA1C03-6D55-EEAD-7490-C79DDEDBE112}"/>
              </a:ext>
            </a:extLst>
          </p:cNvPr>
          <p:cNvPicPr preferRelativeResize="0"/>
          <p:nvPr/>
        </p:nvPicPr>
        <p:blipFill>
          <a:blip r:embed="rId6">
            <a:alphaModFix/>
          </a:blip>
          <a:stretch>
            <a:fillRect/>
          </a:stretch>
        </p:blipFill>
        <p:spPr>
          <a:xfrm>
            <a:off x="897216" y="3473796"/>
            <a:ext cx="2927850" cy="1390625"/>
          </a:xfrm>
          <a:prstGeom prst="rect">
            <a:avLst/>
          </a:prstGeom>
          <a:noFill/>
          <a:ln>
            <a:noFill/>
          </a:ln>
        </p:spPr>
      </p:pic>
      <p:sp>
        <p:nvSpPr>
          <p:cNvPr id="10" name="Google Shape;79;p15">
            <a:extLst>
              <a:ext uri="{FF2B5EF4-FFF2-40B4-BE49-F238E27FC236}">
                <a16:creationId xmlns:a16="http://schemas.microsoft.com/office/drawing/2014/main" id="{BF51E7F7-9FDB-BAE2-AAE9-B64C22C9B9F4}"/>
              </a:ext>
            </a:extLst>
          </p:cNvPr>
          <p:cNvSpPr txBox="1"/>
          <p:nvPr/>
        </p:nvSpPr>
        <p:spPr>
          <a:xfrm>
            <a:off x="3102252" y="1483560"/>
            <a:ext cx="2487300" cy="5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Calibri"/>
                <a:ea typeface="Calibri"/>
                <a:cs typeface="Calibri"/>
                <a:sym typeface="Calibri"/>
              </a:rPr>
              <a:t>Types of Distortion </a:t>
            </a:r>
            <a:endParaRPr sz="1800">
              <a:solidFill>
                <a:schemeClr val="dk2"/>
              </a:solidFill>
              <a:latin typeface="Calibri"/>
              <a:ea typeface="Calibri"/>
              <a:cs typeface="Calibri"/>
              <a:sym typeface="Calibri"/>
            </a:endParaRPr>
          </a:p>
        </p:txBody>
      </p:sp>
      <p:sp>
        <p:nvSpPr>
          <p:cNvPr id="11" name="Google Shape;80;p15">
            <a:extLst>
              <a:ext uri="{FF2B5EF4-FFF2-40B4-BE49-F238E27FC236}">
                <a16:creationId xmlns:a16="http://schemas.microsoft.com/office/drawing/2014/main" id="{DE513101-A524-212B-C7FF-E4EC080259E3}"/>
              </a:ext>
            </a:extLst>
          </p:cNvPr>
          <p:cNvSpPr txBox="1"/>
          <p:nvPr/>
        </p:nvSpPr>
        <p:spPr>
          <a:xfrm>
            <a:off x="3227427" y="1890385"/>
            <a:ext cx="1838100" cy="1239488"/>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Calibri"/>
              <a:buChar char="●"/>
            </a:pPr>
            <a:r>
              <a:rPr lang="en" sz="1600">
                <a:solidFill>
                  <a:schemeClr val="dk2"/>
                </a:solidFill>
                <a:latin typeface="Calibri"/>
                <a:ea typeface="Calibri"/>
                <a:cs typeface="Calibri"/>
                <a:sym typeface="Calibri"/>
              </a:rPr>
              <a:t>Size</a:t>
            </a:r>
            <a:endParaRPr sz="160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600">
                <a:solidFill>
                  <a:schemeClr val="dk2"/>
                </a:solidFill>
                <a:latin typeface="Calibri"/>
                <a:ea typeface="Calibri"/>
                <a:cs typeface="Calibri"/>
                <a:sym typeface="Calibri"/>
              </a:rPr>
              <a:t>Shape</a:t>
            </a:r>
            <a:endParaRPr sz="160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600">
                <a:solidFill>
                  <a:schemeClr val="dk2"/>
                </a:solidFill>
                <a:latin typeface="Calibri"/>
                <a:ea typeface="Calibri"/>
                <a:cs typeface="Calibri"/>
                <a:sym typeface="Calibri"/>
              </a:rPr>
              <a:t>Distance</a:t>
            </a:r>
            <a:endParaRPr sz="160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600">
                <a:solidFill>
                  <a:schemeClr val="dk2"/>
                </a:solidFill>
                <a:latin typeface="Calibri"/>
                <a:ea typeface="Calibri"/>
                <a:cs typeface="Calibri"/>
                <a:sym typeface="Calibri"/>
              </a:rPr>
              <a:t>Direction</a:t>
            </a:r>
            <a:endParaRPr sz="1600">
              <a:solidFill>
                <a:schemeClr val="dk2"/>
              </a:solidFill>
              <a:latin typeface="Calibri"/>
              <a:ea typeface="Calibri"/>
              <a:cs typeface="Calibri"/>
              <a:sym typeface="Calibri"/>
            </a:endParaRPr>
          </a:p>
        </p:txBody>
      </p:sp>
      <p:sp>
        <p:nvSpPr>
          <p:cNvPr id="12" name="Google Shape;81;p15">
            <a:extLst>
              <a:ext uri="{FF2B5EF4-FFF2-40B4-BE49-F238E27FC236}">
                <a16:creationId xmlns:a16="http://schemas.microsoft.com/office/drawing/2014/main" id="{510EBFCB-D842-EDBB-EB29-B00A641EF11D}"/>
              </a:ext>
            </a:extLst>
          </p:cNvPr>
          <p:cNvSpPr/>
          <p:nvPr/>
        </p:nvSpPr>
        <p:spPr>
          <a:xfrm>
            <a:off x="3102252" y="1437760"/>
            <a:ext cx="1963276" cy="1723353"/>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6" name="Picture 2" descr="angle distortion examples">
            <a:extLst>
              <a:ext uri="{FF2B5EF4-FFF2-40B4-BE49-F238E27FC236}">
                <a16:creationId xmlns:a16="http://schemas.microsoft.com/office/drawing/2014/main" id="{43C5412E-3719-48F9-3DA2-13396FEF6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2454" y="3548"/>
            <a:ext cx="3319847" cy="248988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B24BDD5-8B54-D9A2-398F-9FE740AB4482}"/>
              </a:ext>
            </a:extLst>
          </p:cNvPr>
          <p:cNvCxnSpPr>
            <a:cxnSpLocks/>
          </p:cNvCxnSpPr>
          <p:nvPr/>
        </p:nvCxnSpPr>
        <p:spPr>
          <a:xfrm>
            <a:off x="5685367" y="2571750"/>
            <a:ext cx="304376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069229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33391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Map Projections</a:t>
            </a:r>
            <a:endParaRPr>
              <a:latin typeface="Calibri"/>
              <a:ea typeface="Calibri"/>
              <a:cs typeface="Calibri"/>
              <a:sym typeface="Calibri"/>
            </a:endParaRPr>
          </a:p>
        </p:txBody>
      </p:sp>
      <p:sp>
        <p:nvSpPr>
          <p:cNvPr id="106" name="Google Shape;106;p18"/>
          <p:cNvSpPr txBox="1"/>
          <p:nvPr/>
        </p:nvSpPr>
        <p:spPr>
          <a:xfrm>
            <a:off x="4013175" y="2962448"/>
            <a:ext cx="336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pic>
        <p:nvPicPr>
          <p:cNvPr id="107" name="Google Shape;107;p18"/>
          <p:cNvPicPr preferRelativeResize="0"/>
          <p:nvPr/>
        </p:nvPicPr>
        <p:blipFill>
          <a:blip r:embed="rId4">
            <a:alphaModFix/>
          </a:blip>
          <a:stretch>
            <a:fillRect/>
          </a:stretch>
        </p:blipFill>
        <p:spPr>
          <a:xfrm>
            <a:off x="1743998" y="1191939"/>
            <a:ext cx="5656003" cy="3870177"/>
          </a:xfrm>
          <a:prstGeom prst="rect">
            <a:avLst/>
          </a:prstGeom>
          <a:noFill/>
          <a:ln>
            <a:noFill/>
          </a:ln>
        </p:spPr>
      </p:pic>
      <p:sp>
        <p:nvSpPr>
          <p:cNvPr id="5" name="TextBox 4">
            <a:extLst>
              <a:ext uri="{FF2B5EF4-FFF2-40B4-BE49-F238E27FC236}">
                <a16:creationId xmlns:a16="http://schemas.microsoft.com/office/drawing/2014/main" id="{CA01D374-9B09-3AF5-ABCE-55A02C647953}"/>
              </a:ext>
            </a:extLst>
          </p:cNvPr>
          <p:cNvSpPr txBox="1"/>
          <p:nvPr/>
        </p:nvSpPr>
        <p:spPr>
          <a:xfrm>
            <a:off x="2357346" y="878378"/>
            <a:ext cx="864597" cy="384721"/>
          </a:xfrm>
          <a:prstGeom prst="rect">
            <a:avLst/>
          </a:prstGeom>
          <a:noFill/>
        </p:spPr>
        <p:txBody>
          <a:bodyPr wrap="square" rtlCol="0">
            <a:spAutoFit/>
          </a:bodyPr>
          <a:lstStyle/>
          <a:p>
            <a:r>
              <a:rPr lang="en-US" sz="1900">
                <a:solidFill>
                  <a:schemeClr val="bg2"/>
                </a:solidFill>
                <a:latin typeface="Calibri" panose="020F0502020204030204" pitchFamily="34" charset="0"/>
                <a:cs typeface="Calibri" panose="020F0502020204030204" pitchFamily="34" charset="0"/>
              </a:rPr>
              <a:t>Planar</a:t>
            </a:r>
          </a:p>
        </p:txBody>
      </p:sp>
      <p:sp>
        <p:nvSpPr>
          <p:cNvPr id="6" name="TextBox 5">
            <a:extLst>
              <a:ext uri="{FF2B5EF4-FFF2-40B4-BE49-F238E27FC236}">
                <a16:creationId xmlns:a16="http://schemas.microsoft.com/office/drawing/2014/main" id="{79FADC2A-54E2-6D26-6CCB-346E997D8A66}"/>
              </a:ext>
            </a:extLst>
          </p:cNvPr>
          <p:cNvSpPr txBox="1"/>
          <p:nvPr/>
        </p:nvSpPr>
        <p:spPr>
          <a:xfrm>
            <a:off x="6012221" y="878378"/>
            <a:ext cx="1212018" cy="384721"/>
          </a:xfrm>
          <a:prstGeom prst="rect">
            <a:avLst/>
          </a:prstGeom>
          <a:noFill/>
        </p:spPr>
        <p:txBody>
          <a:bodyPr wrap="square" rtlCol="0">
            <a:spAutoFit/>
          </a:bodyPr>
          <a:lstStyle/>
          <a:p>
            <a:r>
              <a:rPr lang="en-US" sz="1900">
                <a:solidFill>
                  <a:schemeClr val="bg2"/>
                </a:solidFill>
                <a:latin typeface="Calibri" panose="020F0502020204030204" pitchFamily="34" charset="0"/>
                <a:cs typeface="Calibri" panose="020F0502020204030204" pitchFamily="34" charset="0"/>
              </a:rPr>
              <a:t>Cylindrical</a:t>
            </a:r>
          </a:p>
        </p:txBody>
      </p:sp>
      <p:sp>
        <p:nvSpPr>
          <p:cNvPr id="7" name="TextBox 6">
            <a:extLst>
              <a:ext uri="{FF2B5EF4-FFF2-40B4-BE49-F238E27FC236}">
                <a16:creationId xmlns:a16="http://schemas.microsoft.com/office/drawing/2014/main" id="{6FDD1FF2-685D-83E5-6041-F9BC257D4711}"/>
              </a:ext>
            </a:extLst>
          </p:cNvPr>
          <p:cNvSpPr txBox="1"/>
          <p:nvPr/>
        </p:nvSpPr>
        <p:spPr>
          <a:xfrm>
            <a:off x="4292026" y="878378"/>
            <a:ext cx="822366" cy="384721"/>
          </a:xfrm>
          <a:prstGeom prst="rect">
            <a:avLst/>
          </a:prstGeom>
          <a:noFill/>
        </p:spPr>
        <p:txBody>
          <a:bodyPr wrap="square" rtlCol="0">
            <a:spAutoFit/>
          </a:bodyPr>
          <a:lstStyle/>
          <a:p>
            <a:r>
              <a:rPr lang="en-US" sz="1900">
                <a:solidFill>
                  <a:schemeClr val="bg2"/>
                </a:solidFill>
                <a:latin typeface="Calibri" panose="020F0502020204030204" pitchFamily="34" charset="0"/>
                <a:cs typeface="Calibri" panose="020F0502020204030204" pitchFamily="34" charset="0"/>
              </a:rPr>
              <a:t>Conic</a:t>
            </a:r>
          </a:p>
        </p:txBody>
      </p:sp>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36148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Grid-To-Ground Problem</a:t>
            </a:r>
            <a:endParaRPr>
              <a:latin typeface="Calibri"/>
              <a:ea typeface="Calibri"/>
              <a:cs typeface="Calibri"/>
              <a:sym typeface="Calibri"/>
            </a:endParaRPr>
          </a:p>
        </p:txBody>
      </p:sp>
      <p:sp>
        <p:nvSpPr>
          <p:cNvPr id="87" name="Google Shape;87;p16"/>
          <p:cNvSpPr txBox="1"/>
          <p:nvPr/>
        </p:nvSpPr>
        <p:spPr>
          <a:xfrm>
            <a:off x="4184640" y="3185137"/>
            <a:ext cx="352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90" name="Google Shape;90;p16"/>
          <p:cNvSpPr/>
          <p:nvPr/>
        </p:nvSpPr>
        <p:spPr>
          <a:xfrm>
            <a:off x="3715253" y="1905360"/>
            <a:ext cx="275400" cy="289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txBox="1"/>
          <p:nvPr/>
        </p:nvSpPr>
        <p:spPr>
          <a:xfrm>
            <a:off x="776068" y="835287"/>
            <a:ext cx="6153771" cy="5195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Calibri"/>
                <a:ea typeface="Calibri"/>
                <a:cs typeface="Calibri"/>
                <a:sym typeface="Calibri"/>
              </a:rPr>
              <a:t>Distances differ on the map and on the topographic surface</a:t>
            </a:r>
            <a:endParaRPr sz="1800">
              <a:solidFill>
                <a:schemeClr val="dk2"/>
              </a:solidFill>
              <a:latin typeface="Calibri"/>
              <a:ea typeface="Calibri"/>
              <a:cs typeface="Calibri"/>
              <a:sym typeface="Calibri"/>
            </a:endParaRPr>
          </a:p>
        </p:txBody>
      </p:sp>
      <p:sp>
        <p:nvSpPr>
          <p:cNvPr id="2" name="TextBox 1">
            <a:extLst>
              <a:ext uri="{FF2B5EF4-FFF2-40B4-BE49-F238E27FC236}">
                <a16:creationId xmlns:a16="http://schemas.microsoft.com/office/drawing/2014/main" id="{3C35ECBA-E9CF-C1AA-2229-8030F53E5663}"/>
              </a:ext>
            </a:extLst>
          </p:cNvPr>
          <p:cNvSpPr txBox="1"/>
          <p:nvPr/>
        </p:nvSpPr>
        <p:spPr>
          <a:xfrm>
            <a:off x="6722952" y="1739564"/>
            <a:ext cx="1697725" cy="369332"/>
          </a:xfrm>
          <a:prstGeom prst="rect">
            <a:avLst/>
          </a:prstGeom>
          <a:noFill/>
        </p:spPr>
        <p:txBody>
          <a:bodyPr wrap="square" rtlCol="0">
            <a:spAutoFit/>
          </a:bodyPr>
          <a:lstStyle/>
          <a:p>
            <a:r>
              <a:rPr lang="en-US" sz="1800">
                <a:solidFill>
                  <a:schemeClr val="bg2"/>
                </a:solidFill>
                <a:latin typeface="Calibri" panose="020F0502020204030204" pitchFamily="34" charset="0"/>
                <a:cs typeface="Calibri" panose="020F0502020204030204" pitchFamily="34" charset="0"/>
              </a:rPr>
              <a:t>Total Distortion:</a:t>
            </a:r>
          </a:p>
        </p:txBody>
      </p:sp>
      <p:sp>
        <p:nvSpPr>
          <p:cNvPr id="3" name="TextBox 2">
            <a:extLst>
              <a:ext uri="{FF2B5EF4-FFF2-40B4-BE49-F238E27FC236}">
                <a16:creationId xmlns:a16="http://schemas.microsoft.com/office/drawing/2014/main" id="{232A64AE-E4CE-AEAF-F7E5-D94F1535AAE3}"/>
              </a:ext>
            </a:extLst>
          </p:cNvPr>
          <p:cNvSpPr txBox="1"/>
          <p:nvPr/>
        </p:nvSpPr>
        <p:spPr>
          <a:xfrm>
            <a:off x="6738929" y="2108896"/>
            <a:ext cx="1766563" cy="954107"/>
          </a:xfrm>
          <a:prstGeom prst="rect">
            <a:avLst/>
          </a:prstGeom>
          <a:noFill/>
        </p:spPr>
        <p:txBody>
          <a:bodyPr wrap="square" rtlCol="0">
            <a:spAutoFit/>
          </a:bodyPr>
          <a:lstStyle/>
          <a:p>
            <a:pPr marL="342900" indent="-342900">
              <a:buAutoNum type="arabicPeriod"/>
            </a:pPr>
            <a:r>
              <a:rPr lang="en-US">
                <a:solidFill>
                  <a:schemeClr val="bg2"/>
                </a:solidFill>
                <a:latin typeface="Calibri" panose="020F0502020204030204" pitchFamily="34" charset="0"/>
                <a:cs typeface="Calibri" panose="020F0502020204030204" pitchFamily="34" charset="0"/>
              </a:rPr>
              <a:t>Sphere to flat map</a:t>
            </a:r>
          </a:p>
          <a:p>
            <a:pPr marL="342900" indent="-342900">
              <a:buAutoNum type="arabicPeriod"/>
            </a:pPr>
            <a:r>
              <a:rPr lang="en-US">
                <a:solidFill>
                  <a:schemeClr val="bg2"/>
                </a:solidFill>
                <a:latin typeface="Calibri" panose="020F0502020204030204" pitchFamily="34" charset="0"/>
                <a:cs typeface="Calibri" panose="020F0502020204030204" pitchFamily="34" charset="0"/>
              </a:rPr>
              <a:t>3D topography to 2D map </a:t>
            </a:r>
          </a:p>
        </p:txBody>
      </p:sp>
      <p:sp>
        <p:nvSpPr>
          <p:cNvPr id="4" name="Google Shape;81;p15">
            <a:extLst>
              <a:ext uri="{FF2B5EF4-FFF2-40B4-BE49-F238E27FC236}">
                <a16:creationId xmlns:a16="http://schemas.microsoft.com/office/drawing/2014/main" id="{5F537D4B-8D0E-ABE8-F3BF-28295A795FD2}"/>
              </a:ext>
            </a:extLst>
          </p:cNvPr>
          <p:cNvSpPr/>
          <p:nvPr/>
        </p:nvSpPr>
        <p:spPr>
          <a:xfrm>
            <a:off x="6502242" y="1739565"/>
            <a:ext cx="2139147" cy="1406222"/>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descr="Diagram&#10;&#10;Description automatically generated">
            <a:extLst>
              <a:ext uri="{FF2B5EF4-FFF2-40B4-BE49-F238E27FC236}">
                <a16:creationId xmlns:a16="http://schemas.microsoft.com/office/drawing/2014/main" id="{DCC2FA88-4BCD-4F35-F938-7333C80F5992}"/>
              </a:ext>
            </a:extLst>
          </p:cNvPr>
          <p:cNvPicPr>
            <a:picLocks noChangeAspect="1"/>
          </p:cNvPicPr>
          <p:nvPr/>
        </p:nvPicPr>
        <p:blipFill>
          <a:blip r:embed="rId4"/>
          <a:stretch>
            <a:fillRect/>
          </a:stretch>
        </p:blipFill>
        <p:spPr>
          <a:xfrm>
            <a:off x="638508" y="1739564"/>
            <a:ext cx="4584858" cy="2830067"/>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13" y="312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State Plane Coordinate System (SPCS)</a:t>
            </a:r>
            <a:endParaRPr>
              <a:latin typeface="Calibri"/>
              <a:ea typeface="Calibri"/>
              <a:cs typeface="Calibri"/>
              <a:sym typeface="Calibri"/>
            </a:endParaRPr>
          </a:p>
        </p:txBody>
      </p:sp>
      <p:sp>
        <p:nvSpPr>
          <p:cNvPr id="97" name="Google Shape;97;p17"/>
          <p:cNvSpPr txBox="1"/>
          <p:nvPr/>
        </p:nvSpPr>
        <p:spPr>
          <a:xfrm>
            <a:off x="4019413" y="2992263"/>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pic>
        <p:nvPicPr>
          <p:cNvPr id="98" name="Google Shape;98;p17"/>
          <p:cNvPicPr preferRelativeResize="0"/>
          <p:nvPr/>
        </p:nvPicPr>
        <p:blipFill rotWithShape="1">
          <a:blip r:embed="rId4">
            <a:alphaModFix/>
          </a:blip>
          <a:srcRect l="553" t="3724" r="2416" b="40183"/>
          <a:stretch/>
        </p:blipFill>
        <p:spPr>
          <a:xfrm>
            <a:off x="536489" y="1470313"/>
            <a:ext cx="8071024" cy="3242575"/>
          </a:xfrm>
          <a:prstGeom prst="rect">
            <a:avLst/>
          </a:prstGeom>
          <a:noFill/>
          <a:ln>
            <a:noFill/>
          </a:ln>
        </p:spPr>
      </p:pic>
      <p:sp>
        <p:nvSpPr>
          <p:cNvPr id="99" name="Google Shape;99;p17"/>
          <p:cNvSpPr txBox="1"/>
          <p:nvPr/>
        </p:nvSpPr>
        <p:spPr>
          <a:xfrm>
            <a:off x="758438" y="1039913"/>
            <a:ext cx="3685800" cy="3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Calibri"/>
                <a:ea typeface="Calibri"/>
                <a:cs typeface="Calibri"/>
                <a:sym typeface="Calibri"/>
              </a:rPr>
              <a:t>Universal Transverse Mercator (UTM)</a:t>
            </a:r>
            <a:endParaRPr sz="1800">
              <a:solidFill>
                <a:schemeClr val="dk2"/>
              </a:solidFill>
              <a:latin typeface="Calibri"/>
              <a:ea typeface="Calibri"/>
              <a:cs typeface="Calibri"/>
              <a:sym typeface="Calibri"/>
            </a:endParaRPr>
          </a:p>
        </p:txBody>
      </p:sp>
      <p:sp>
        <p:nvSpPr>
          <p:cNvPr id="100" name="Google Shape;100;p17"/>
          <p:cNvSpPr txBox="1"/>
          <p:nvPr/>
        </p:nvSpPr>
        <p:spPr>
          <a:xfrm>
            <a:off x="5479738" y="1039913"/>
            <a:ext cx="2467403" cy="3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Calibri"/>
                <a:ea typeface="Calibri"/>
                <a:cs typeface="Calibri"/>
                <a:sym typeface="Calibri"/>
              </a:rPr>
              <a:t>Oblique Mercator (OM)</a:t>
            </a:r>
            <a:endParaRPr sz="1800">
              <a:solidFill>
                <a:schemeClr val="dk2"/>
              </a:solidFill>
              <a:latin typeface="Calibri"/>
              <a:ea typeface="Calibri"/>
              <a:cs typeface="Calibri"/>
              <a:sym typeface="Calibri"/>
            </a:endParaRP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00" y="312925"/>
            <a:ext cx="4878613" cy="572700"/>
          </a:xfrm>
          <a:prstGeom prst="rect">
            <a:avLst/>
          </a:prstGeom>
        </p:spPr>
        <p:txBody>
          <a:bodyPr spcFirstLastPara="1" wrap="square" lIns="91425" tIns="91425" rIns="91425" bIns="91425" anchor="t" anchorCtr="0">
            <a:normAutofit fontScale="90000"/>
          </a:bodyPr>
          <a:lstStyle/>
          <a:p>
            <a:r>
              <a:rPr lang="en">
                <a:latin typeface="Calibri"/>
                <a:ea typeface="Calibri"/>
                <a:cs typeface="Calibri"/>
                <a:sym typeface="Calibri"/>
              </a:rPr>
              <a:t>Mars Transverse Mercator (MTM) System Projection</a:t>
            </a:r>
            <a:endParaRPr>
              <a:latin typeface="Calibri"/>
              <a:ea typeface="Calibri"/>
              <a:cs typeface="Calibri"/>
              <a:sym typeface="Calibri"/>
            </a:endParaRPr>
          </a:p>
        </p:txBody>
      </p:sp>
      <p:pic>
        <p:nvPicPr>
          <p:cNvPr id="4" name="Picture 3" descr="A diagram of a tower&#10;&#10;Description automatically generated">
            <a:extLst>
              <a:ext uri="{FF2B5EF4-FFF2-40B4-BE49-F238E27FC236}">
                <a16:creationId xmlns:a16="http://schemas.microsoft.com/office/drawing/2014/main" id="{A0F8382C-3315-9EC5-ADE5-24EAF90E1D68}"/>
              </a:ext>
            </a:extLst>
          </p:cNvPr>
          <p:cNvPicPr>
            <a:picLocks noChangeAspect="1"/>
          </p:cNvPicPr>
          <p:nvPr/>
        </p:nvPicPr>
        <p:blipFill>
          <a:blip r:embed="rId4"/>
          <a:stretch>
            <a:fillRect/>
          </a:stretch>
        </p:blipFill>
        <p:spPr>
          <a:xfrm>
            <a:off x="5374129" y="-445"/>
            <a:ext cx="3268426" cy="5143945"/>
          </a:xfrm>
          <a:prstGeom prst="rect">
            <a:avLst/>
          </a:prstGeom>
        </p:spPr>
      </p:pic>
      <p:pic>
        <p:nvPicPr>
          <p:cNvPr id="3" name="Picture 2" descr="A blue and green background with red dots&#10;&#10;AI-generated content may be incorrect.">
            <a:extLst>
              <a:ext uri="{FF2B5EF4-FFF2-40B4-BE49-F238E27FC236}">
                <a16:creationId xmlns:a16="http://schemas.microsoft.com/office/drawing/2014/main" id="{869286CF-45E3-B8A0-C7DF-4AA1895229F2}"/>
              </a:ext>
            </a:extLst>
          </p:cNvPr>
          <p:cNvPicPr>
            <a:picLocks noChangeAspect="1"/>
          </p:cNvPicPr>
          <p:nvPr/>
        </p:nvPicPr>
        <p:blipFill>
          <a:blip r:embed="rId5"/>
          <a:srcRect l="1814" t="19270" r="1907" b="18910"/>
          <a:stretch/>
        </p:blipFill>
        <p:spPr>
          <a:xfrm>
            <a:off x="123886" y="1451548"/>
            <a:ext cx="5681079" cy="2913512"/>
          </a:xfrm>
          <a:prstGeom prst="rect">
            <a:avLst/>
          </a:prstGeom>
        </p:spPr>
      </p:pic>
      <p:pic>
        <p:nvPicPr>
          <p:cNvPr id="2" name="Picture 1">
            <a:extLst>
              <a:ext uri="{FF2B5EF4-FFF2-40B4-BE49-F238E27FC236}">
                <a16:creationId xmlns:a16="http://schemas.microsoft.com/office/drawing/2014/main" id="{5F9532FA-A954-98E5-DE92-1DE2BBF2D7DF}"/>
              </a:ext>
            </a:extLst>
          </p:cNvPr>
          <p:cNvPicPr>
            <a:picLocks noChangeAspect="1"/>
          </p:cNvPicPr>
          <p:nvPr/>
        </p:nvPicPr>
        <p:blipFill>
          <a:blip r:embed="rId6"/>
          <a:stretch>
            <a:fillRect/>
          </a:stretch>
        </p:blipFill>
        <p:spPr>
          <a:xfrm>
            <a:off x="0" y="1451548"/>
            <a:ext cx="6278034" cy="3153789"/>
          </a:xfrm>
          <a:prstGeom prst="rect">
            <a:avLst/>
          </a:prstGeom>
        </p:spPr>
      </p:pic>
    </p:spTree>
    <p:extLst>
      <p:ext uri="{BB962C8B-B14F-4D97-AF65-F5344CB8AC3E}">
        <p14:creationId xmlns:p14="http://schemas.microsoft.com/office/powerpoint/2010/main" val="158319465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9"/>
          <p:cNvSpPr txBox="1">
            <a:spLocks noGrp="1"/>
          </p:cNvSpPr>
          <p:nvPr>
            <p:ph type="title"/>
          </p:nvPr>
        </p:nvSpPr>
        <p:spPr>
          <a:xfrm>
            <a:off x="311700" y="310133"/>
            <a:ext cx="354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20">
                <a:latin typeface="Calibri"/>
                <a:ea typeface="Calibri"/>
                <a:cs typeface="Calibri"/>
                <a:sym typeface="Calibri"/>
              </a:rPr>
              <a:t>Methods</a:t>
            </a:r>
            <a:endParaRPr sz="2620">
              <a:latin typeface="Calibri"/>
              <a:ea typeface="Calibri"/>
              <a:cs typeface="Calibri"/>
              <a:sym typeface="Calibri"/>
            </a:endParaRPr>
          </a:p>
        </p:txBody>
      </p:sp>
      <p:sp>
        <p:nvSpPr>
          <p:cNvPr id="118" name="Google Shape;118;p19"/>
          <p:cNvSpPr txBox="1"/>
          <p:nvPr/>
        </p:nvSpPr>
        <p:spPr>
          <a:xfrm>
            <a:off x="3984556" y="3186083"/>
            <a:ext cx="332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pic>
        <p:nvPicPr>
          <p:cNvPr id="2" name="Google Shape;185;p24">
            <a:extLst>
              <a:ext uri="{FF2B5EF4-FFF2-40B4-BE49-F238E27FC236}">
                <a16:creationId xmlns:a16="http://schemas.microsoft.com/office/drawing/2014/main" id="{127A1748-BA90-A570-392A-47FE94D285B7}"/>
              </a:ext>
            </a:extLst>
          </p:cNvPr>
          <p:cNvPicPr preferRelativeResize="0"/>
          <p:nvPr/>
        </p:nvPicPr>
        <p:blipFill>
          <a:blip r:embed="rId4">
            <a:alphaModFix/>
          </a:blip>
          <a:stretch>
            <a:fillRect/>
          </a:stretch>
        </p:blipFill>
        <p:spPr>
          <a:xfrm>
            <a:off x="338895" y="3001840"/>
            <a:ext cx="2608501" cy="1501057"/>
          </a:xfrm>
          <a:prstGeom prst="rect">
            <a:avLst/>
          </a:prstGeom>
          <a:noFill/>
          <a:ln>
            <a:noFill/>
          </a:ln>
        </p:spPr>
      </p:pic>
      <p:pic>
        <p:nvPicPr>
          <p:cNvPr id="3" name="Google Shape;186;p24">
            <a:extLst>
              <a:ext uri="{FF2B5EF4-FFF2-40B4-BE49-F238E27FC236}">
                <a16:creationId xmlns:a16="http://schemas.microsoft.com/office/drawing/2014/main" id="{50DEF52F-07AD-8D24-4F53-43CE7F792F11}"/>
              </a:ext>
            </a:extLst>
          </p:cNvPr>
          <p:cNvPicPr preferRelativeResize="0"/>
          <p:nvPr/>
        </p:nvPicPr>
        <p:blipFill>
          <a:blip r:embed="rId5">
            <a:alphaModFix/>
          </a:blip>
          <a:stretch>
            <a:fillRect/>
          </a:stretch>
        </p:blipFill>
        <p:spPr>
          <a:xfrm>
            <a:off x="3267749" y="2992641"/>
            <a:ext cx="2608501" cy="1501062"/>
          </a:xfrm>
          <a:prstGeom prst="rect">
            <a:avLst/>
          </a:prstGeom>
          <a:noFill/>
          <a:ln>
            <a:noFill/>
          </a:ln>
        </p:spPr>
      </p:pic>
      <p:pic>
        <p:nvPicPr>
          <p:cNvPr id="4" name="Google Shape;194;p25">
            <a:extLst>
              <a:ext uri="{FF2B5EF4-FFF2-40B4-BE49-F238E27FC236}">
                <a16:creationId xmlns:a16="http://schemas.microsoft.com/office/drawing/2014/main" id="{E1FEB1EC-6674-D3A0-24E4-6FEAFC057719}"/>
              </a:ext>
            </a:extLst>
          </p:cNvPr>
          <p:cNvPicPr preferRelativeResize="0"/>
          <p:nvPr/>
        </p:nvPicPr>
        <p:blipFill>
          <a:blip r:embed="rId6">
            <a:alphaModFix/>
          </a:blip>
          <a:stretch>
            <a:fillRect/>
          </a:stretch>
        </p:blipFill>
        <p:spPr>
          <a:xfrm>
            <a:off x="6192896" y="2998291"/>
            <a:ext cx="2612209" cy="1504606"/>
          </a:xfrm>
          <a:prstGeom prst="rect">
            <a:avLst/>
          </a:prstGeom>
          <a:noFill/>
          <a:ln>
            <a:noFill/>
          </a:ln>
        </p:spPr>
      </p:pic>
      <p:sp>
        <p:nvSpPr>
          <p:cNvPr id="15" name="TextBox 14">
            <a:extLst>
              <a:ext uri="{FF2B5EF4-FFF2-40B4-BE49-F238E27FC236}">
                <a16:creationId xmlns:a16="http://schemas.microsoft.com/office/drawing/2014/main" id="{A41C93C8-8124-262F-6AF6-2670944D3C71}"/>
              </a:ext>
            </a:extLst>
          </p:cNvPr>
          <p:cNvSpPr txBox="1"/>
          <p:nvPr/>
        </p:nvSpPr>
        <p:spPr>
          <a:xfrm>
            <a:off x="1683239" y="1013926"/>
            <a:ext cx="2207008" cy="353943"/>
          </a:xfrm>
          <a:prstGeom prst="rect">
            <a:avLst/>
          </a:prstGeom>
          <a:noFill/>
        </p:spPr>
        <p:txBody>
          <a:bodyPr wrap="square" rtlCol="0">
            <a:spAutoFit/>
          </a:bodyPr>
          <a:lstStyle/>
          <a:p>
            <a:r>
              <a:rPr lang="en-US" sz="1700">
                <a:solidFill>
                  <a:schemeClr val="bg2"/>
                </a:solidFill>
                <a:latin typeface="Calibri" panose="020F0502020204030204" pitchFamily="34" charset="0"/>
                <a:cs typeface="Calibri" panose="020F0502020204030204" pitchFamily="34" charset="0"/>
              </a:rPr>
              <a:t>Goals</a:t>
            </a:r>
          </a:p>
        </p:txBody>
      </p:sp>
      <p:sp>
        <p:nvSpPr>
          <p:cNvPr id="16" name="TextBox 15">
            <a:extLst>
              <a:ext uri="{FF2B5EF4-FFF2-40B4-BE49-F238E27FC236}">
                <a16:creationId xmlns:a16="http://schemas.microsoft.com/office/drawing/2014/main" id="{77CCFC41-C8EF-1ED6-E559-F3800315E766}"/>
              </a:ext>
            </a:extLst>
          </p:cNvPr>
          <p:cNvSpPr txBox="1"/>
          <p:nvPr/>
        </p:nvSpPr>
        <p:spPr>
          <a:xfrm>
            <a:off x="1778880" y="1265550"/>
            <a:ext cx="2207008" cy="1015663"/>
          </a:xfrm>
          <a:prstGeom prst="rect">
            <a:avLst/>
          </a:prstGeom>
          <a:noFill/>
        </p:spPr>
        <p:txBody>
          <a:bodyPr wrap="square" rtlCol="0">
            <a:spAutoFit/>
          </a:bodyPr>
          <a:lstStyle/>
          <a:p>
            <a:pPr marL="285750" indent="-285750">
              <a:buFont typeface="Arial" panose="020B0604020202020204" pitchFamily="34" charset="0"/>
              <a:buChar char="•"/>
            </a:pPr>
            <a:r>
              <a:rPr lang="en-US" sz="1500">
                <a:solidFill>
                  <a:schemeClr val="bg2"/>
                </a:solidFill>
                <a:latin typeface="Calibri" panose="020F0502020204030204" pitchFamily="34" charset="0"/>
                <a:cs typeface="Calibri" panose="020F0502020204030204" pitchFamily="34" charset="0"/>
              </a:rPr>
              <a:t>Distortion within</a:t>
            </a:r>
          </a:p>
          <a:p>
            <a:r>
              <a:rPr lang="en-US" sz="1500">
                <a:solidFill>
                  <a:schemeClr val="bg2"/>
                </a:solidFill>
                <a:latin typeface="Calibri" panose="020F0502020204030204" pitchFamily="34" charset="0"/>
                <a:cs typeface="Calibri" panose="020F0502020204030204" pitchFamily="34" charset="0"/>
              </a:rPr>
              <a:t>       +/-1 m:km</a:t>
            </a:r>
          </a:p>
          <a:p>
            <a:pPr marL="285750" indent="-285750">
              <a:buFont typeface="Arial" panose="020B0604020202020204" pitchFamily="34" charset="0"/>
              <a:buChar char="•"/>
            </a:pPr>
            <a:r>
              <a:rPr lang="en-US" sz="1500">
                <a:solidFill>
                  <a:schemeClr val="bg2"/>
                </a:solidFill>
                <a:latin typeface="Calibri" panose="020F0502020204030204" pitchFamily="34" charset="0"/>
                <a:cs typeface="Calibri" panose="020F0502020204030204" pitchFamily="34" charset="0"/>
              </a:rPr>
              <a:t>Balance distortion in region</a:t>
            </a:r>
          </a:p>
        </p:txBody>
      </p:sp>
      <p:sp>
        <p:nvSpPr>
          <p:cNvPr id="5" name="TextBox 4">
            <a:extLst>
              <a:ext uri="{FF2B5EF4-FFF2-40B4-BE49-F238E27FC236}">
                <a16:creationId xmlns:a16="http://schemas.microsoft.com/office/drawing/2014/main" id="{A4E5A482-9E8A-5AE6-ED8D-0DBE86F9BA13}"/>
              </a:ext>
            </a:extLst>
          </p:cNvPr>
          <p:cNvSpPr txBox="1"/>
          <p:nvPr/>
        </p:nvSpPr>
        <p:spPr>
          <a:xfrm>
            <a:off x="5024167" y="916700"/>
            <a:ext cx="2973398" cy="1451679"/>
          </a:xfrm>
          <a:prstGeom prst="rect">
            <a:avLst/>
          </a:prstGeom>
          <a:noFill/>
        </p:spPr>
        <p:txBody>
          <a:bodyPr wrap="square" rtlCol="0">
            <a:spAutoFit/>
          </a:bodyPr>
          <a:lstStyle/>
          <a:p>
            <a:pPr marL="342900" indent="-342900">
              <a:spcBef>
                <a:spcPts val="400"/>
              </a:spcBef>
              <a:buAutoNum type="arabicPeriod"/>
            </a:pPr>
            <a:r>
              <a:rPr lang="en-US" sz="1500">
                <a:solidFill>
                  <a:schemeClr val="bg2"/>
                </a:solidFill>
                <a:latin typeface="Calibri" panose="020F0502020204030204" pitchFamily="34" charset="0"/>
                <a:cs typeface="Calibri" panose="020F0502020204030204" pitchFamily="34" charset="0"/>
              </a:rPr>
              <a:t>Source Elevation Data</a:t>
            </a:r>
          </a:p>
          <a:p>
            <a:pPr marL="342900" indent="-342900">
              <a:spcBef>
                <a:spcPts val="400"/>
              </a:spcBef>
              <a:buAutoNum type="arabicPeriod"/>
            </a:pPr>
            <a:r>
              <a:rPr lang="en-US" sz="1500">
                <a:solidFill>
                  <a:schemeClr val="bg2"/>
                </a:solidFill>
                <a:latin typeface="Calibri" panose="020F0502020204030204" pitchFamily="34" charset="0"/>
                <a:cs typeface="Calibri" panose="020F0502020204030204" pitchFamily="34" charset="0"/>
              </a:rPr>
              <a:t>Determine Masked Areas</a:t>
            </a:r>
          </a:p>
          <a:p>
            <a:pPr marL="342900" indent="-342900">
              <a:spcBef>
                <a:spcPts val="400"/>
              </a:spcBef>
              <a:buAutoNum type="arabicPeriod"/>
            </a:pPr>
            <a:r>
              <a:rPr lang="en-US" sz="1500">
                <a:solidFill>
                  <a:schemeClr val="bg2"/>
                </a:solidFill>
                <a:latin typeface="Calibri" panose="020F0502020204030204" pitchFamily="34" charset="0"/>
                <a:cs typeface="Calibri" panose="020F0502020204030204" pitchFamily="34" charset="0"/>
              </a:rPr>
              <a:t>Select Conformal Projection</a:t>
            </a:r>
          </a:p>
          <a:p>
            <a:pPr marL="342900" indent="-342900">
              <a:spcBef>
                <a:spcPts val="400"/>
              </a:spcBef>
              <a:buAutoNum type="arabicPeriod"/>
            </a:pPr>
            <a:r>
              <a:rPr lang="en-US" sz="1500">
                <a:solidFill>
                  <a:schemeClr val="bg2"/>
                </a:solidFill>
                <a:latin typeface="Calibri" panose="020F0502020204030204" pitchFamily="34" charset="0"/>
                <a:cs typeface="Calibri" panose="020F0502020204030204" pitchFamily="34" charset="0"/>
              </a:rPr>
              <a:t>Refine Projection Axis</a:t>
            </a:r>
          </a:p>
          <a:p>
            <a:pPr marL="342900" indent="-342900">
              <a:spcBef>
                <a:spcPts val="400"/>
              </a:spcBef>
              <a:buAutoNum type="arabicPeriod"/>
            </a:pPr>
            <a:r>
              <a:rPr lang="en-US" sz="1500">
                <a:solidFill>
                  <a:schemeClr val="bg2"/>
                </a:solidFill>
                <a:latin typeface="Calibri" panose="020F0502020204030204" pitchFamily="34" charset="0"/>
                <a:cs typeface="Calibri" panose="020F0502020204030204" pitchFamily="34" charset="0"/>
              </a:rPr>
              <a:t>Refine Scale Factor</a:t>
            </a:r>
          </a:p>
        </p:txBody>
      </p:sp>
      <p:sp>
        <p:nvSpPr>
          <p:cNvPr id="10" name="TextBox 9">
            <a:extLst>
              <a:ext uri="{FF2B5EF4-FFF2-40B4-BE49-F238E27FC236}">
                <a16:creationId xmlns:a16="http://schemas.microsoft.com/office/drawing/2014/main" id="{8A1CE789-A94B-DDC4-3FAC-F6BB7947AE67}"/>
              </a:ext>
            </a:extLst>
          </p:cNvPr>
          <p:cNvSpPr txBox="1"/>
          <p:nvPr/>
        </p:nvSpPr>
        <p:spPr>
          <a:xfrm>
            <a:off x="3474907" y="4476942"/>
            <a:ext cx="2190479" cy="323165"/>
          </a:xfrm>
          <a:prstGeom prst="rect">
            <a:avLst/>
          </a:prstGeom>
          <a:noFill/>
        </p:spPr>
        <p:txBody>
          <a:bodyPr wrap="square" rtlCol="0">
            <a:spAutoFit/>
          </a:bodyPr>
          <a:lstStyle/>
          <a:p>
            <a:r>
              <a:rPr lang="en-US" sz="1500">
                <a:solidFill>
                  <a:schemeClr val="bg2"/>
                </a:solidFill>
                <a:latin typeface="Calibri" panose="020F0502020204030204" pitchFamily="34" charset="0"/>
                <a:cs typeface="Calibri" panose="020F0502020204030204" pitchFamily="34" charset="0"/>
              </a:rPr>
              <a:t>Minimize distortion range</a:t>
            </a:r>
          </a:p>
        </p:txBody>
      </p:sp>
      <p:sp>
        <p:nvSpPr>
          <p:cNvPr id="11" name="TextBox 10">
            <a:extLst>
              <a:ext uri="{FF2B5EF4-FFF2-40B4-BE49-F238E27FC236}">
                <a16:creationId xmlns:a16="http://schemas.microsoft.com/office/drawing/2014/main" id="{CCF3D6BA-8FC3-8837-CCCB-C7D0011C3679}"/>
              </a:ext>
            </a:extLst>
          </p:cNvPr>
          <p:cNvSpPr txBox="1"/>
          <p:nvPr/>
        </p:nvSpPr>
        <p:spPr>
          <a:xfrm>
            <a:off x="6799983" y="4476942"/>
            <a:ext cx="1398033" cy="323165"/>
          </a:xfrm>
          <a:prstGeom prst="rect">
            <a:avLst/>
          </a:prstGeom>
          <a:noFill/>
        </p:spPr>
        <p:txBody>
          <a:bodyPr wrap="square" rtlCol="0">
            <a:spAutoFit/>
          </a:bodyPr>
          <a:lstStyle/>
          <a:p>
            <a:r>
              <a:rPr lang="en-US" sz="1500">
                <a:solidFill>
                  <a:schemeClr val="bg2"/>
                </a:solidFill>
                <a:latin typeface="Calibri" panose="020F0502020204030204" pitchFamily="34" charset="0"/>
                <a:cs typeface="Calibri" panose="020F0502020204030204" pitchFamily="34" charset="0"/>
              </a:rPr>
              <a:t>Scale to ground</a:t>
            </a:r>
          </a:p>
        </p:txBody>
      </p:sp>
      <p:sp>
        <p:nvSpPr>
          <p:cNvPr id="13" name="TextBox 12">
            <a:extLst>
              <a:ext uri="{FF2B5EF4-FFF2-40B4-BE49-F238E27FC236}">
                <a16:creationId xmlns:a16="http://schemas.microsoft.com/office/drawing/2014/main" id="{48B61643-966F-C9DE-37B2-4C9471706C6A}"/>
              </a:ext>
            </a:extLst>
          </p:cNvPr>
          <p:cNvSpPr txBox="1"/>
          <p:nvPr/>
        </p:nvSpPr>
        <p:spPr>
          <a:xfrm>
            <a:off x="826026" y="4486135"/>
            <a:ext cx="1637946" cy="323165"/>
          </a:xfrm>
          <a:prstGeom prst="rect">
            <a:avLst/>
          </a:prstGeom>
          <a:noFill/>
        </p:spPr>
        <p:txBody>
          <a:bodyPr wrap="square" rtlCol="0">
            <a:spAutoFit/>
          </a:bodyPr>
          <a:lstStyle/>
          <a:p>
            <a:r>
              <a:rPr lang="en-US" sz="1500">
                <a:solidFill>
                  <a:schemeClr val="bg2"/>
                </a:solidFill>
                <a:latin typeface="Calibri" panose="020F0502020204030204" pitchFamily="34" charset="0"/>
                <a:cs typeface="Calibri" panose="020F0502020204030204" pitchFamily="34" charset="0"/>
              </a:rPr>
              <a:t>Choose projection</a:t>
            </a:r>
          </a:p>
        </p:txBody>
      </p:sp>
      <p:sp>
        <p:nvSpPr>
          <p:cNvPr id="7" name="TextBox 6">
            <a:extLst>
              <a:ext uri="{FF2B5EF4-FFF2-40B4-BE49-F238E27FC236}">
                <a16:creationId xmlns:a16="http://schemas.microsoft.com/office/drawing/2014/main" id="{C0CDFBAD-E7CD-F288-5EB3-6A00906FD22B}"/>
              </a:ext>
            </a:extLst>
          </p:cNvPr>
          <p:cNvSpPr txBox="1"/>
          <p:nvPr/>
        </p:nvSpPr>
        <p:spPr>
          <a:xfrm>
            <a:off x="4928526" y="659983"/>
            <a:ext cx="2207008" cy="353943"/>
          </a:xfrm>
          <a:prstGeom prst="rect">
            <a:avLst/>
          </a:prstGeom>
          <a:noFill/>
        </p:spPr>
        <p:txBody>
          <a:bodyPr wrap="square" rtlCol="0">
            <a:spAutoFit/>
          </a:bodyPr>
          <a:lstStyle/>
          <a:p>
            <a:r>
              <a:rPr lang="en-US" sz="1700">
                <a:solidFill>
                  <a:schemeClr val="bg2"/>
                </a:solidFill>
                <a:latin typeface="Calibri" panose="020F0502020204030204" pitchFamily="34" charset="0"/>
                <a:cs typeface="Calibri" panose="020F0502020204030204" pitchFamily="34" charset="0"/>
              </a:rPr>
              <a:t>Steps</a:t>
            </a:r>
          </a:p>
        </p:txBody>
      </p:sp>
    </p:spTree>
    <p:extLst>
      <p:ext uri="{BB962C8B-B14F-4D97-AF65-F5344CB8AC3E}">
        <p14:creationId xmlns:p14="http://schemas.microsoft.com/office/powerpoint/2010/main" val="410436660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8ADB3E46-5260-4A2E-987E-9360B66F777B}"/>
</file>

<file path=customXml/itemProps2.xml><?xml version="1.0" encoding="utf-8"?>
<ds:datastoreItem xmlns:ds="http://schemas.openxmlformats.org/officeDocument/2006/customXml" ds:itemID="{114E17CF-42F9-4B55-9F5B-F2DEB0787123}">
  <ds:schemaRefs>
    <ds:schemaRef ds:uri="http://schemas.microsoft.com/sharepoint/v3/contenttype/forms"/>
  </ds:schemaRefs>
</ds:datastoreItem>
</file>

<file path=customXml/itemProps3.xml><?xml version="1.0" encoding="utf-8"?>
<ds:datastoreItem xmlns:ds="http://schemas.openxmlformats.org/officeDocument/2006/customXml" ds:itemID="{971F6A12-F35E-444C-B514-E083EDA3AF24}">
  <ds:schemaRefs>
    <ds:schemaRef ds:uri="a90c583f-db73-42cd-8bc0-611a62d5b344"/>
    <ds:schemaRef ds:uri="cf8d127f-a53c-408c-a46e-d34d54d2b3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2401</Words>
  <Application>Microsoft Office PowerPoint</Application>
  <PresentationFormat>On-screen Show (16:9)</PresentationFormat>
  <Paragraphs>170</Paragraphs>
  <Slides>20</Slides>
  <Notes>19</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4" baseType="lpstr">
      <vt:lpstr>Arial</vt:lpstr>
      <vt:lpstr>Calibri</vt:lpstr>
      <vt:lpstr>Simple Light</vt:lpstr>
      <vt:lpstr>Worksheet</vt:lpstr>
      <vt:lpstr>Low Distortion Map Projections for Mars</vt:lpstr>
      <vt:lpstr>USGS State Plane Coordinate System</vt:lpstr>
      <vt:lpstr>Outline</vt:lpstr>
      <vt:lpstr>Conformal Map Projections</vt:lpstr>
      <vt:lpstr>Map Projections</vt:lpstr>
      <vt:lpstr>Grid-To-Ground Problem</vt:lpstr>
      <vt:lpstr>State Plane Coordinate System (SPCS)</vt:lpstr>
      <vt:lpstr>Mars Transverse Mercator (MTM) System Projection</vt:lpstr>
      <vt:lpstr>Methods</vt:lpstr>
      <vt:lpstr>1. Source Elevation Data</vt:lpstr>
      <vt:lpstr>2. Determine Masked Areas</vt:lpstr>
      <vt:lpstr>3. Select Conformal Projection</vt:lpstr>
      <vt:lpstr>4. Refine Projection Axis </vt:lpstr>
      <vt:lpstr>5. Refine Scale Factor </vt:lpstr>
      <vt:lpstr>MTM Linear Distortion</vt:lpstr>
      <vt:lpstr>Parameters</vt:lpstr>
      <vt:lpstr>Masked Linear Distortion Transeverse Mercator (PPM)</vt:lpstr>
      <vt:lpstr>Extreme Point Comparison</vt:lpstr>
      <vt:lpstr>Thank you!</vt:lpstr>
      <vt:lpstr>Equations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Optimized Low Distortion Map Projections for the Interoperability Areas of the Artemis III Candidate Landing Regions</dc:title>
  <dc:creator>Bohn, Jaclyn Jin</dc:creator>
  <cp:lastModifiedBy>Connor Derusseau</cp:lastModifiedBy>
  <cp:revision>1</cp:revision>
  <dcterms:modified xsi:type="dcterms:W3CDTF">2025-04-05T04:07:20Z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